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009C-36E0-4DCA-B7A1-FF8F9DFA1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7EBA8-A760-406E-862B-346658C24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45CD4-B0B6-4D5B-91C1-C98AC394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CDF28-52DE-47F7-9BBD-3B96C322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CC949-A3D4-4FC9-8B78-4E329FED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617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7B3A-15E1-4729-BED0-DCEE46B7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76F01-330F-45B8-9D72-C6EA9F008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89FDE-1861-4A04-A36C-3F94E99C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0DA8-0C14-4704-94DE-17C9BB20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092B5-915D-4487-B854-C0011E08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834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9D406-7A5F-4B6C-BCCE-C16B1E61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469CA-22CB-4CCC-92C7-E976C08C2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E4E85-812F-4633-8B5B-343019B7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EC4C9-81E2-4D57-B2C5-4405598E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6C47D-E231-4A92-A378-55D16F86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53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76F0-E6E9-4FA5-B04E-DF37A446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A6790-6E26-4EF4-ABBF-9C5C8B0E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2A58D-7238-4016-9D38-2044AA18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AE84A-964B-41C9-BF91-16F6F74D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2A2F9-2067-42EE-8EA5-3454A6E2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53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EFC9-75DB-45B6-B82B-A1F8E3BA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CB5D-7917-46F0-A8DC-8F472D80C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0D2E4-9BA0-4298-9DF0-41083BB7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9515D-A445-40B3-9797-C25FED4C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2662F-719B-4CF2-AAF6-F4C172BA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3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D813-C38B-4E8B-9E6A-E8BC5CDF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264B-25C4-4F28-99A8-B6E67AD1D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43F6E-CCA9-443D-9996-84C79C26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B6C54-99DD-4473-8A4E-3FBC6CB7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BCC90-58C7-4F70-9C3A-5C58B32A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63E27-1A2B-42DD-817B-A3BA413E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313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4318-A3DC-45AB-977F-879C66D9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9533E-0F6F-4D2F-A637-B0C72E519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37A95-7308-4DC1-8B15-C07904BC5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6458F-B511-4975-A8B6-358EB52B1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EF4CC-4D60-4977-8167-D48DF1B02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6F70E-60FF-4DCE-91F5-73BD2142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2C253-9430-4835-A408-184547DE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3D520-8084-47D7-8AD0-0427B4C8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662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6244-D886-4AA8-9D1F-F3C39129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EAA19-F09E-4DD7-86C0-4EADAECE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6E375-B27F-42FC-A2D8-82E5C0D2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8BDC5-B1DF-4279-92AC-2F3C030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373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2BD85-3483-40F4-B2F7-DD70543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F7F49-6BAD-481B-A072-1546AEEA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C2068-92DB-44F8-9232-D4B6F217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075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FFF5-1264-4CC6-99B3-F8965241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9447-1B31-4015-BE26-47D38C16B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7A525-5869-4038-8CC8-76A23F104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277B2-DCE1-4896-8DE2-3B56AA4A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45F79-DD24-4913-88F8-FC965B4C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82379-38B3-4399-9D44-1643BADA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878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EF71-ABC4-471C-8973-7A9978D9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258D8-7EE5-4346-88EE-BB60595AB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79037-B788-4A4C-A969-767A3A344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95A7F-18E6-4405-B4F6-641D6E5A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4E3E5-82F9-4175-9447-C4E0BB09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F06CA-7F1A-4CB8-8D3F-88F5D657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585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C5DDCA-9848-402A-85A8-B5054870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D9F0C-0682-40C2-889B-D351E9E94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15F42-E546-4082-93F7-0DCB884AB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F907E-3EBD-4C68-9FDA-FF93E799787E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87B9-B231-436D-ADAA-25DEF2419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7B85-7CD9-4F83-AD18-94DDB5776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3370-F083-4AB5-ABC9-311B2F2CD9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36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8bYRy_wZEJI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stone&#10;&#10;Description automatically generated">
            <a:extLst>
              <a:ext uri="{FF2B5EF4-FFF2-40B4-BE49-F238E27FC236}">
                <a16:creationId xmlns:a16="http://schemas.microsoft.com/office/drawing/2014/main" id="{7A987E1E-778B-470A-9641-F69228A82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" r="-1" b="5230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78950-D3D3-4BF7-8009-AB86389B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Ancient Egypt: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Could women by Leaders?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E6371-E546-4812-A48A-61168339D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The Ancient Egyptian female Pharaoh and her erasure from history.</a:t>
            </a:r>
          </a:p>
        </p:txBody>
      </p:sp>
    </p:spTree>
    <p:extLst>
      <p:ext uri="{BB962C8B-B14F-4D97-AF65-F5344CB8AC3E}">
        <p14:creationId xmlns:p14="http://schemas.microsoft.com/office/powerpoint/2010/main" val="315894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635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wearing a pink shirt&#10;&#10;Description automatically generated">
            <a:extLst>
              <a:ext uri="{FF2B5EF4-FFF2-40B4-BE49-F238E27FC236}">
                <a16:creationId xmlns:a16="http://schemas.microsoft.com/office/drawing/2014/main" id="{0D3A0CFF-DD37-49C9-8391-63E2AA4EC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6" r="-5" b="28882"/>
          <a:stretch/>
        </p:blipFill>
        <p:spPr>
          <a:xfrm>
            <a:off x="709613" y="639763"/>
            <a:ext cx="3184525" cy="2752725"/>
          </a:xfrm>
          <a:prstGeom prst="rect">
            <a:avLst/>
          </a:prstGeom>
        </p:spPr>
      </p:pic>
      <p:pic>
        <p:nvPicPr>
          <p:cNvPr id="6" name="Picture 5" descr="A person wearing a blue shirt&#10;&#10;Description automatically generated">
            <a:extLst>
              <a:ext uri="{FF2B5EF4-FFF2-40B4-BE49-F238E27FC236}">
                <a16:creationId xmlns:a16="http://schemas.microsoft.com/office/drawing/2014/main" id="{28922794-0358-4761-B109-FAC36E4A1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r="7799" b="-3"/>
          <a:stretch/>
        </p:blipFill>
        <p:spPr>
          <a:xfrm>
            <a:off x="709613" y="3460750"/>
            <a:ext cx="3184525" cy="2752725"/>
          </a:xfrm>
          <a:prstGeom prst="rect">
            <a:avLst/>
          </a:prstGeom>
        </p:spPr>
      </p:pic>
      <p:pic>
        <p:nvPicPr>
          <p:cNvPr id="10" name="Picture 9" descr="A person who is smiling and looking at the camera&#10;&#10;Description automatically generated">
            <a:extLst>
              <a:ext uri="{FF2B5EF4-FFF2-40B4-BE49-F238E27FC236}">
                <a16:creationId xmlns:a16="http://schemas.microsoft.com/office/drawing/2014/main" id="{DA70F3E7-D41E-4924-811E-3F1E53A505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r="-1" b="28703"/>
          <a:stretch/>
        </p:blipFill>
        <p:spPr>
          <a:xfrm>
            <a:off x="3960813" y="639763"/>
            <a:ext cx="3184525" cy="2752725"/>
          </a:xfrm>
          <a:prstGeom prst="rect">
            <a:avLst/>
          </a:prstGeom>
        </p:spPr>
      </p:pic>
      <p:pic>
        <p:nvPicPr>
          <p:cNvPr id="18" name="Picture 17" descr="A picture containing building, indoor, person, sitting&#10;&#10;Description automatically generated">
            <a:extLst>
              <a:ext uri="{FF2B5EF4-FFF2-40B4-BE49-F238E27FC236}">
                <a16:creationId xmlns:a16="http://schemas.microsoft.com/office/drawing/2014/main" id="{9D0D0377-4027-4473-96EE-8BC5137000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475"/>
          <a:stretch/>
        </p:blipFill>
        <p:spPr>
          <a:xfrm>
            <a:off x="3960813" y="3460750"/>
            <a:ext cx="3184525" cy="275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EBF100-B2C5-4B02-A79A-26491082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761" y="1040131"/>
            <a:ext cx="3395133" cy="55744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Watch: 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6"/>
              </a:rPr>
              <a:t>Hatshepsut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Inquiry question.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are women in Power treated by the public/media?</a:t>
            </a:r>
            <a:b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Debate: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Societies tolerance for women in Power has not changed since Hatshepsut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033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29FC2F614C4F8CCA38E47616219B" ma:contentTypeVersion="13" ma:contentTypeDescription="Create a new document." ma:contentTypeScope="" ma:versionID="e70e6206889af6f3f6f6022be6118ce4">
  <xsd:schema xmlns:xsd="http://www.w3.org/2001/XMLSchema" xmlns:xs="http://www.w3.org/2001/XMLSchema" xmlns:p="http://schemas.microsoft.com/office/2006/metadata/properties" xmlns:ns3="e994e2ca-6e66-4cfb-89b9-1548a5955a3d" xmlns:ns4="cb5eaccf-a245-42c2-b35a-2f5906cd0fb6" targetNamespace="http://schemas.microsoft.com/office/2006/metadata/properties" ma:root="true" ma:fieldsID="6200e3c317e2ac245743f6d767db57c1" ns3:_="" ns4:_="">
    <xsd:import namespace="e994e2ca-6e66-4cfb-89b9-1548a5955a3d"/>
    <xsd:import namespace="cb5eaccf-a245-42c2-b35a-2f5906cd0f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4e2ca-6e66-4cfb-89b9-1548a5955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eaccf-a245-42c2-b35a-2f5906cd0f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F11F1C-35A8-4589-A1C2-36A21D515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4e2ca-6e66-4cfb-89b9-1548a5955a3d"/>
    <ds:schemaRef ds:uri="cb5eaccf-a245-42c2-b35a-2f5906cd0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72CB16-8170-476B-BE2A-D0371140D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2F9A97-7658-4706-8E67-37DA81F153D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b5eaccf-a245-42c2-b35a-2f5906cd0fb6"/>
    <ds:schemaRef ds:uri="http://purl.org/dc/terms/"/>
    <ds:schemaRef ds:uri="e994e2ca-6e66-4cfb-89b9-1548a5955a3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Ancient Egypt: Could women by Leaders?</vt:lpstr>
      <vt:lpstr>Watch: Hatshepsut  Inquiry question.  How are women in Power treated by the public/media?  Debate:   Societies tolerance for women in Power has not changed since Hatshepsut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Egypt: Could women by Leaders?</dc:title>
  <dc:creator>Seamus O'Sullivan</dc:creator>
  <cp:lastModifiedBy>Seamus O'Sullivan</cp:lastModifiedBy>
  <cp:revision>1</cp:revision>
  <dcterms:created xsi:type="dcterms:W3CDTF">2021-02-05T14:18:19Z</dcterms:created>
  <dcterms:modified xsi:type="dcterms:W3CDTF">2021-02-05T14:24:13Z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0x010100802E29FC2F614C4F8CCA38E47616219B</vt:lpwstr>
  </property>
</Properties>
</file>