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2" r:id="rId7"/>
    <p:sldId id="264" r:id="rId8"/>
    <p:sldId id="279" r:id="rId9"/>
    <p:sldId id="281" r:id="rId10"/>
    <p:sldId id="263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4271B-D13E-418A-9FC5-FCE04A68441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97534E9-026E-4F86-A347-559A9219D045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Outline the daily routine of an Egyptian Priest.</a:t>
          </a:r>
        </a:p>
      </dgm:t>
    </dgm:pt>
    <dgm:pt modelId="{BD084ED7-9E43-4BAA-A6C6-D849CF9CFCDE}" type="parTrans" cxnId="{AEEAF075-1BD3-4E9F-8062-5287C97AC48E}">
      <dgm:prSet/>
      <dgm:spPr/>
      <dgm:t>
        <a:bodyPr/>
        <a:lstStyle/>
        <a:p>
          <a:endParaRPr lang="en-IE"/>
        </a:p>
      </dgm:t>
    </dgm:pt>
    <dgm:pt modelId="{7CBB3353-A0F2-4911-9100-377FAF85517A}" type="sibTrans" cxnId="{AEEAF075-1BD3-4E9F-8062-5287C97AC48E}">
      <dgm:prSet/>
      <dgm:spPr/>
      <dgm:t>
        <a:bodyPr/>
        <a:lstStyle/>
        <a:p>
          <a:endParaRPr lang="en-IE"/>
        </a:p>
      </dgm:t>
    </dgm:pt>
    <dgm:pt modelId="{2113C0D1-9FB7-4520-83BC-B5A082887F87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What privilege is given to the Pharaoh and Priests?</a:t>
          </a:r>
        </a:p>
      </dgm:t>
    </dgm:pt>
    <dgm:pt modelId="{B8364611-22B5-40CB-94BD-943D29F2A3C6}" type="parTrans" cxnId="{DE50FE52-CF37-44D7-BFE5-6F423F247080}">
      <dgm:prSet/>
      <dgm:spPr/>
      <dgm:t>
        <a:bodyPr/>
        <a:lstStyle/>
        <a:p>
          <a:endParaRPr lang="en-IE"/>
        </a:p>
      </dgm:t>
    </dgm:pt>
    <dgm:pt modelId="{C9FEFAF2-94A9-46F9-A4D9-F6A763E1ABFE}" type="sibTrans" cxnId="{DE50FE52-CF37-44D7-BFE5-6F423F247080}">
      <dgm:prSet/>
      <dgm:spPr/>
      <dgm:t>
        <a:bodyPr/>
        <a:lstStyle/>
        <a:p>
          <a:endParaRPr lang="en-IE"/>
        </a:p>
      </dgm:t>
    </dgm:pt>
    <dgm:pt modelId="{B5F21735-EC26-43E7-8D8F-28026AFAFD5B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In our opinion, why was religion so important to Ancient Egyptians?</a:t>
          </a:r>
        </a:p>
      </dgm:t>
    </dgm:pt>
    <dgm:pt modelId="{DFE3A8FE-F427-46E5-9897-97DFD47AC2B5}" type="parTrans" cxnId="{D5B338C7-A3A4-407C-8C71-F6448AD7DEAA}">
      <dgm:prSet/>
      <dgm:spPr/>
      <dgm:t>
        <a:bodyPr/>
        <a:lstStyle/>
        <a:p>
          <a:endParaRPr lang="en-IE"/>
        </a:p>
      </dgm:t>
    </dgm:pt>
    <dgm:pt modelId="{D968A243-E722-4F45-A809-74D4077D059F}" type="sibTrans" cxnId="{D5B338C7-A3A4-407C-8C71-F6448AD7DEAA}">
      <dgm:prSet/>
      <dgm:spPr/>
      <dgm:t>
        <a:bodyPr/>
        <a:lstStyle/>
        <a:p>
          <a:endParaRPr lang="en-IE"/>
        </a:p>
      </dgm:t>
    </dgm:pt>
    <dgm:pt modelId="{FF4C3CEE-44C8-4A13-A9D0-C2058ABE48BD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How does the Priest show reverence to their god?</a:t>
          </a:r>
        </a:p>
      </dgm:t>
    </dgm:pt>
    <dgm:pt modelId="{F636A157-EF6C-4003-BC08-997E7E4AA8BD}" type="parTrans" cxnId="{C70902FB-9F75-4AD4-9823-A9CD223B24F5}">
      <dgm:prSet/>
      <dgm:spPr/>
      <dgm:t>
        <a:bodyPr/>
        <a:lstStyle/>
        <a:p>
          <a:endParaRPr lang="en-IE"/>
        </a:p>
      </dgm:t>
    </dgm:pt>
    <dgm:pt modelId="{CDF3F78C-4EFC-4625-8A15-19B3B18D9518}" type="sibTrans" cxnId="{C70902FB-9F75-4AD4-9823-A9CD223B24F5}">
      <dgm:prSet/>
      <dgm:spPr/>
      <dgm:t>
        <a:bodyPr/>
        <a:lstStyle/>
        <a:p>
          <a:endParaRPr lang="en-IE"/>
        </a:p>
      </dgm:t>
    </dgm:pt>
    <dgm:pt modelId="{CE1C066A-A976-4FC8-BB34-EA3888C5B877}" type="pres">
      <dgm:prSet presAssocID="{2DC4271B-D13E-418A-9FC5-FCE04A68441D}" presName="diagram" presStyleCnt="0">
        <dgm:presLayoutVars>
          <dgm:dir/>
          <dgm:resizeHandles val="exact"/>
        </dgm:presLayoutVars>
      </dgm:prSet>
      <dgm:spPr/>
    </dgm:pt>
    <dgm:pt modelId="{881F94E2-FE47-4074-A7CF-7F78FF8FD233}" type="pres">
      <dgm:prSet presAssocID="{097534E9-026E-4F86-A347-559A9219D045}" presName="node" presStyleLbl="node1" presStyleIdx="0" presStyleCnt="4">
        <dgm:presLayoutVars>
          <dgm:bulletEnabled val="1"/>
        </dgm:presLayoutVars>
      </dgm:prSet>
      <dgm:spPr/>
    </dgm:pt>
    <dgm:pt modelId="{53021243-07C0-4C6D-9C44-8B9075FB0A4A}" type="pres">
      <dgm:prSet presAssocID="{7CBB3353-A0F2-4911-9100-377FAF85517A}" presName="sibTrans" presStyleCnt="0"/>
      <dgm:spPr/>
    </dgm:pt>
    <dgm:pt modelId="{1FE17250-09D4-4127-9E1C-4C0A4D0718BF}" type="pres">
      <dgm:prSet presAssocID="{2113C0D1-9FB7-4520-83BC-B5A082887F87}" presName="node" presStyleLbl="node1" presStyleIdx="1" presStyleCnt="4">
        <dgm:presLayoutVars>
          <dgm:bulletEnabled val="1"/>
        </dgm:presLayoutVars>
      </dgm:prSet>
      <dgm:spPr/>
    </dgm:pt>
    <dgm:pt modelId="{D2896299-A461-483F-87DC-0C51CD0430C8}" type="pres">
      <dgm:prSet presAssocID="{C9FEFAF2-94A9-46F9-A4D9-F6A763E1ABFE}" presName="sibTrans" presStyleCnt="0"/>
      <dgm:spPr/>
    </dgm:pt>
    <dgm:pt modelId="{7B6AD072-2E2D-4AC3-9D0E-471F11F65F1B}" type="pres">
      <dgm:prSet presAssocID="{B5F21735-EC26-43E7-8D8F-28026AFAFD5B}" presName="node" presStyleLbl="node1" presStyleIdx="2" presStyleCnt="4">
        <dgm:presLayoutVars>
          <dgm:bulletEnabled val="1"/>
        </dgm:presLayoutVars>
      </dgm:prSet>
      <dgm:spPr/>
    </dgm:pt>
    <dgm:pt modelId="{9D7271D5-E2C3-4911-99D9-CDF6C6B8629C}" type="pres">
      <dgm:prSet presAssocID="{D968A243-E722-4F45-A809-74D4077D059F}" presName="sibTrans" presStyleCnt="0"/>
      <dgm:spPr/>
    </dgm:pt>
    <dgm:pt modelId="{35D337BA-A8E0-4DA9-B566-4AD5CC00CB33}" type="pres">
      <dgm:prSet presAssocID="{FF4C3CEE-44C8-4A13-A9D0-C2058ABE48BD}" presName="node" presStyleLbl="node1" presStyleIdx="3" presStyleCnt="4">
        <dgm:presLayoutVars>
          <dgm:bulletEnabled val="1"/>
        </dgm:presLayoutVars>
      </dgm:prSet>
      <dgm:spPr/>
    </dgm:pt>
  </dgm:ptLst>
  <dgm:cxnLst>
    <dgm:cxn modelId="{48664F0A-E7EF-4E93-9FA1-0FD0FDCA5B02}" type="presOf" srcId="{2DC4271B-D13E-418A-9FC5-FCE04A68441D}" destId="{CE1C066A-A976-4FC8-BB34-EA3888C5B877}" srcOrd="0" destOrd="0" presId="urn:microsoft.com/office/officeart/2005/8/layout/default"/>
    <dgm:cxn modelId="{C4C4D13B-EF4C-4CD6-B8F6-3B309330BDA1}" type="presOf" srcId="{B5F21735-EC26-43E7-8D8F-28026AFAFD5B}" destId="{7B6AD072-2E2D-4AC3-9D0E-471F11F65F1B}" srcOrd="0" destOrd="0" presId="urn:microsoft.com/office/officeart/2005/8/layout/default"/>
    <dgm:cxn modelId="{C6193670-7567-47A5-90A6-961675667D8A}" type="presOf" srcId="{2113C0D1-9FB7-4520-83BC-B5A082887F87}" destId="{1FE17250-09D4-4127-9E1C-4C0A4D0718BF}" srcOrd="0" destOrd="0" presId="urn:microsoft.com/office/officeart/2005/8/layout/default"/>
    <dgm:cxn modelId="{DE50FE52-CF37-44D7-BFE5-6F423F247080}" srcId="{2DC4271B-D13E-418A-9FC5-FCE04A68441D}" destId="{2113C0D1-9FB7-4520-83BC-B5A082887F87}" srcOrd="1" destOrd="0" parTransId="{B8364611-22B5-40CB-94BD-943D29F2A3C6}" sibTransId="{C9FEFAF2-94A9-46F9-A4D9-F6A763E1ABFE}"/>
    <dgm:cxn modelId="{AEEAF075-1BD3-4E9F-8062-5287C97AC48E}" srcId="{2DC4271B-D13E-418A-9FC5-FCE04A68441D}" destId="{097534E9-026E-4F86-A347-559A9219D045}" srcOrd="0" destOrd="0" parTransId="{BD084ED7-9E43-4BAA-A6C6-D849CF9CFCDE}" sibTransId="{7CBB3353-A0F2-4911-9100-377FAF85517A}"/>
    <dgm:cxn modelId="{F3C91087-1E20-4D4E-A9D1-1459D0461A29}" type="presOf" srcId="{FF4C3CEE-44C8-4A13-A9D0-C2058ABE48BD}" destId="{35D337BA-A8E0-4DA9-B566-4AD5CC00CB33}" srcOrd="0" destOrd="0" presId="urn:microsoft.com/office/officeart/2005/8/layout/default"/>
    <dgm:cxn modelId="{2D9A5895-2F9B-48DD-BE07-0DEAF262BF23}" type="presOf" srcId="{097534E9-026E-4F86-A347-559A9219D045}" destId="{881F94E2-FE47-4074-A7CF-7F78FF8FD233}" srcOrd="0" destOrd="0" presId="urn:microsoft.com/office/officeart/2005/8/layout/default"/>
    <dgm:cxn modelId="{D5B338C7-A3A4-407C-8C71-F6448AD7DEAA}" srcId="{2DC4271B-D13E-418A-9FC5-FCE04A68441D}" destId="{B5F21735-EC26-43E7-8D8F-28026AFAFD5B}" srcOrd="2" destOrd="0" parTransId="{DFE3A8FE-F427-46E5-9897-97DFD47AC2B5}" sibTransId="{D968A243-E722-4F45-A809-74D4077D059F}"/>
    <dgm:cxn modelId="{C70902FB-9F75-4AD4-9823-A9CD223B24F5}" srcId="{2DC4271B-D13E-418A-9FC5-FCE04A68441D}" destId="{FF4C3CEE-44C8-4A13-A9D0-C2058ABE48BD}" srcOrd="3" destOrd="0" parTransId="{F636A157-EF6C-4003-BC08-997E7E4AA8BD}" sibTransId="{CDF3F78C-4EFC-4625-8A15-19B3B18D9518}"/>
    <dgm:cxn modelId="{0D502BD3-5EB2-4FA1-81AF-C8B8C207E7AB}" type="presParOf" srcId="{CE1C066A-A976-4FC8-BB34-EA3888C5B877}" destId="{881F94E2-FE47-4074-A7CF-7F78FF8FD233}" srcOrd="0" destOrd="0" presId="urn:microsoft.com/office/officeart/2005/8/layout/default"/>
    <dgm:cxn modelId="{10A79685-331A-4655-8EB9-150FEF10C331}" type="presParOf" srcId="{CE1C066A-A976-4FC8-BB34-EA3888C5B877}" destId="{53021243-07C0-4C6D-9C44-8B9075FB0A4A}" srcOrd="1" destOrd="0" presId="urn:microsoft.com/office/officeart/2005/8/layout/default"/>
    <dgm:cxn modelId="{BEFC95F8-317C-4F90-8D04-0396A8182790}" type="presParOf" srcId="{CE1C066A-A976-4FC8-BB34-EA3888C5B877}" destId="{1FE17250-09D4-4127-9E1C-4C0A4D0718BF}" srcOrd="2" destOrd="0" presId="urn:microsoft.com/office/officeart/2005/8/layout/default"/>
    <dgm:cxn modelId="{E0196D20-14E0-4E06-A824-F0BB5032FA57}" type="presParOf" srcId="{CE1C066A-A976-4FC8-BB34-EA3888C5B877}" destId="{D2896299-A461-483F-87DC-0C51CD0430C8}" srcOrd="3" destOrd="0" presId="urn:microsoft.com/office/officeart/2005/8/layout/default"/>
    <dgm:cxn modelId="{B08A1935-7B8C-4E28-B7EA-7FB69ECF5332}" type="presParOf" srcId="{CE1C066A-A976-4FC8-BB34-EA3888C5B877}" destId="{7B6AD072-2E2D-4AC3-9D0E-471F11F65F1B}" srcOrd="4" destOrd="0" presId="urn:microsoft.com/office/officeart/2005/8/layout/default"/>
    <dgm:cxn modelId="{50D37286-10E6-4037-B2CD-6D24879D6B82}" type="presParOf" srcId="{CE1C066A-A976-4FC8-BB34-EA3888C5B877}" destId="{9D7271D5-E2C3-4911-99D9-CDF6C6B8629C}" srcOrd="5" destOrd="0" presId="urn:microsoft.com/office/officeart/2005/8/layout/default"/>
    <dgm:cxn modelId="{6F39B71D-C219-47FB-9F8F-D09F15B8AEE3}" type="presParOf" srcId="{CE1C066A-A976-4FC8-BB34-EA3888C5B877}" destId="{35D337BA-A8E0-4DA9-B566-4AD5CC00CB3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C4271B-D13E-418A-9FC5-FCE04A68441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97534E9-026E-4F86-A347-559A9219D045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Outline the daily routine of an Egyptian Doctor.</a:t>
          </a:r>
        </a:p>
      </dgm:t>
    </dgm:pt>
    <dgm:pt modelId="{BD084ED7-9E43-4BAA-A6C6-D849CF9CFCDE}" type="parTrans" cxnId="{AEEAF075-1BD3-4E9F-8062-5287C97AC48E}">
      <dgm:prSet/>
      <dgm:spPr/>
      <dgm:t>
        <a:bodyPr/>
        <a:lstStyle/>
        <a:p>
          <a:endParaRPr lang="en-IE"/>
        </a:p>
      </dgm:t>
    </dgm:pt>
    <dgm:pt modelId="{7CBB3353-A0F2-4911-9100-377FAF85517A}" type="sibTrans" cxnId="{AEEAF075-1BD3-4E9F-8062-5287C97AC48E}">
      <dgm:prSet/>
      <dgm:spPr/>
      <dgm:t>
        <a:bodyPr/>
        <a:lstStyle/>
        <a:p>
          <a:endParaRPr lang="en-IE"/>
        </a:p>
      </dgm:t>
    </dgm:pt>
    <dgm:pt modelId="{2113C0D1-9FB7-4520-83BC-B5A082887F87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What are some of the Ingredients a Doctor might have?</a:t>
          </a:r>
        </a:p>
      </dgm:t>
    </dgm:pt>
    <dgm:pt modelId="{B8364611-22B5-40CB-94BD-943D29F2A3C6}" type="parTrans" cxnId="{DE50FE52-CF37-44D7-BFE5-6F423F247080}">
      <dgm:prSet/>
      <dgm:spPr/>
      <dgm:t>
        <a:bodyPr/>
        <a:lstStyle/>
        <a:p>
          <a:endParaRPr lang="en-IE"/>
        </a:p>
      </dgm:t>
    </dgm:pt>
    <dgm:pt modelId="{C9FEFAF2-94A9-46F9-A4D9-F6A763E1ABFE}" type="sibTrans" cxnId="{DE50FE52-CF37-44D7-BFE5-6F423F247080}">
      <dgm:prSet/>
      <dgm:spPr/>
      <dgm:t>
        <a:bodyPr/>
        <a:lstStyle/>
        <a:p>
          <a:endParaRPr lang="en-IE"/>
        </a:p>
      </dgm:t>
    </dgm:pt>
    <dgm:pt modelId="{B5F21735-EC26-43E7-8D8F-28026AFAFD5B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Why is medicine so important to the Ancient Egyptians?</a:t>
          </a:r>
        </a:p>
      </dgm:t>
    </dgm:pt>
    <dgm:pt modelId="{DFE3A8FE-F427-46E5-9897-97DFD47AC2B5}" type="parTrans" cxnId="{D5B338C7-A3A4-407C-8C71-F6448AD7DEAA}">
      <dgm:prSet/>
      <dgm:spPr/>
      <dgm:t>
        <a:bodyPr/>
        <a:lstStyle/>
        <a:p>
          <a:endParaRPr lang="en-IE"/>
        </a:p>
      </dgm:t>
    </dgm:pt>
    <dgm:pt modelId="{D968A243-E722-4F45-A809-74D4077D059F}" type="sibTrans" cxnId="{D5B338C7-A3A4-407C-8C71-F6448AD7DEAA}">
      <dgm:prSet/>
      <dgm:spPr/>
      <dgm:t>
        <a:bodyPr/>
        <a:lstStyle/>
        <a:p>
          <a:endParaRPr lang="en-IE"/>
        </a:p>
      </dgm:t>
    </dgm:pt>
    <dgm:pt modelId="{FF4C3CEE-44C8-4A13-A9D0-C2058ABE48BD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What does this video tell you about the role of women in Ancient Egyptian Society?</a:t>
          </a:r>
        </a:p>
      </dgm:t>
    </dgm:pt>
    <dgm:pt modelId="{F636A157-EF6C-4003-BC08-997E7E4AA8BD}" type="parTrans" cxnId="{C70902FB-9F75-4AD4-9823-A9CD223B24F5}">
      <dgm:prSet/>
      <dgm:spPr/>
      <dgm:t>
        <a:bodyPr/>
        <a:lstStyle/>
        <a:p>
          <a:endParaRPr lang="en-IE"/>
        </a:p>
      </dgm:t>
    </dgm:pt>
    <dgm:pt modelId="{CDF3F78C-4EFC-4625-8A15-19B3B18D9518}" type="sibTrans" cxnId="{C70902FB-9F75-4AD4-9823-A9CD223B24F5}">
      <dgm:prSet/>
      <dgm:spPr/>
      <dgm:t>
        <a:bodyPr/>
        <a:lstStyle/>
        <a:p>
          <a:endParaRPr lang="en-IE"/>
        </a:p>
      </dgm:t>
    </dgm:pt>
    <dgm:pt modelId="{CE1C066A-A976-4FC8-BB34-EA3888C5B877}" type="pres">
      <dgm:prSet presAssocID="{2DC4271B-D13E-418A-9FC5-FCE04A68441D}" presName="diagram" presStyleCnt="0">
        <dgm:presLayoutVars>
          <dgm:dir/>
          <dgm:resizeHandles val="exact"/>
        </dgm:presLayoutVars>
      </dgm:prSet>
      <dgm:spPr/>
    </dgm:pt>
    <dgm:pt modelId="{881F94E2-FE47-4074-A7CF-7F78FF8FD233}" type="pres">
      <dgm:prSet presAssocID="{097534E9-026E-4F86-A347-559A9219D045}" presName="node" presStyleLbl="node1" presStyleIdx="0" presStyleCnt="4">
        <dgm:presLayoutVars>
          <dgm:bulletEnabled val="1"/>
        </dgm:presLayoutVars>
      </dgm:prSet>
      <dgm:spPr/>
    </dgm:pt>
    <dgm:pt modelId="{53021243-07C0-4C6D-9C44-8B9075FB0A4A}" type="pres">
      <dgm:prSet presAssocID="{7CBB3353-A0F2-4911-9100-377FAF85517A}" presName="sibTrans" presStyleCnt="0"/>
      <dgm:spPr/>
    </dgm:pt>
    <dgm:pt modelId="{1FE17250-09D4-4127-9E1C-4C0A4D0718BF}" type="pres">
      <dgm:prSet presAssocID="{2113C0D1-9FB7-4520-83BC-B5A082887F87}" presName="node" presStyleLbl="node1" presStyleIdx="1" presStyleCnt="4">
        <dgm:presLayoutVars>
          <dgm:bulletEnabled val="1"/>
        </dgm:presLayoutVars>
      </dgm:prSet>
      <dgm:spPr/>
    </dgm:pt>
    <dgm:pt modelId="{D2896299-A461-483F-87DC-0C51CD0430C8}" type="pres">
      <dgm:prSet presAssocID="{C9FEFAF2-94A9-46F9-A4D9-F6A763E1ABFE}" presName="sibTrans" presStyleCnt="0"/>
      <dgm:spPr/>
    </dgm:pt>
    <dgm:pt modelId="{7B6AD072-2E2D-4AC3-9D0E-471F11F65F1B}" type="pres">
      <dgm:prSet presAssocID="{B5F21735-EC26-43E7-8D8F-28026AFAFD5B}" presName="node" presStyleLbl="node1" presStyleIdx="2" presStyleCnt="4">
        <dgm:presLayoutVars>
          <dgm:bulletEnabled val="1"/>
        </dgm:presLayoutVars>
      </dgm:prSet>
      <dgm:spPr/>
    </dgm:pt>
    <dgm:pt modelId="{9D7271D5-E2C3-4911-99D9-CDF6C6B8629C}" type="pres">
      <dgm:prSet presAssocID="{D968A243-E722-4F45-A809-74D4077D059F}" presName="sibTrans" presStyleCnt="0"/>
      <dgm:spPr/>
    </dgm:pt>
    <dgm:pt modelId="{35D337BA-A8E0-4DA9-B566-4AD5CC00CB33}" type="pres">
      <dgm:prSet presAssocID="{FF4C3CEE-44C8-4A13-A9D0-C2058ABE48BD}" presName="node" presStyleLbl="node1" presStyleIdx="3" presStyleCnt="4">
        <dgm:presLayoutVars>
          <dgm:bulletEnabled val="1"/>
        </dgm:presLayoutVars>
      </dgm:prSet>
      <dgm:spPr/>
    </dgm:pt>
  </dgm:ptLst>
  <dgm:cxnLst>
    <dgm:cxn modelId="{48664F0A-E7EF-4E93-9FA1-0FD0FDCA5B02}" type="presOf" srcId="{2DC4271B-D13E-418A-9FC5-FCE04A68441D}" destId="{CE1C066A-A976-4FC8-BB34-EA3888C5B877}" srcOrd="0" destOrd="0" presId="urn:microsoft.com/office/officeart/2005/8/layout/default"/>
    <dgm:cxn modelId="{C4C4D13B-EF4C-4CD6-B8F6-3B309330BDA1}" type="presOf" srcId="{B5F21735-EC26-43E7-8D8F-28026AFAFD5B}" destId="{7B6AD072-2E2D-4AC3-9D0E-471F11F65F1B}" srcOrd="0" destOrd="0" presId="urn:microsoft.com/office/officeart/2005/8/layout/default"/>
    <dgm:cxn modelId="{C6193670-7567-47A5-90A6-961675667D8A}" type="presOf" srcId="{2113C0D1-9FB7-4520-83BC-B5A082887F87}" destId="{1FE17250-09D4-4127-9E1C-4C0A4D0718BF}" srcOrd="0" destOrd="0" presId="urn:microsoft.com/office/officeart/2005/8/layout/default"/>
    <dgm:cxn modelId="{DE50FE52-CF37-44D7-BFE5-6F423F247080}" srcId="{2DC4271B-D13E-418A-9FC5-FCE04A68441D}" destId="{2113C0D1-9FB7-4520-83BC-B5A082887F87}" srcOrd="1" destOrd="0" parTransId="{B8364611-22B5-40CB-94BD-943D29F2A3C6}" sibTransId="{C9FEFAF2-94A9-46F9-A4D9-F6A763E1ABFE}"/>
    <dgm:cxn modelId="{AEEAF075-1BD3-4E9F-8062-5287C97AC48E}" srcId="{2DC4271B-D13E-418A-9FC5-FCE04A68441D}" destId="{097534E9-026E-4F86-A347-559A9219D045}" srcOrd="0" destOrd="0" parTransId="{BD084ED7-9E43-4BAA-A6C6-D849CF9CFCDE}" sibTransId="{7CBB3353-A0F2-4911-9100-377FAF85517A}"/>
    <dgm:cxn modelId="{F3C91087-1E20-4D4E-A9D1-1459D0461A29}" type="presOf" srcId="{FF4C3CEE-44C8-4A13-A9D0-C2058ABE48BD}" destId="{35D337BA-A8E0-4DA9-B566-4AD5CC00CB33}" srcOrd="0" destOrd="0" presId="urn:microsoft.com/office/officeart/2005/8/layout/default"/>
    <dgm:cxn modelId="{2D9A5895-2F9B-48DD-BE07-0DEAF262BF23}" type="presOf" srcId="{097534E9-026E-4F86-A347-559A9219D045}" destId="{881F94E2-FE47-4074-A7CF-7F78FF8FD233}" srcOrd="0" destOrd="0" presId="urn:microsoft.com/office/officeart/2005/8/layout/default"/>
    <dgm:cxn modelId="{D5B338C7-A3A4-407C-8C71-F6448AD7DEAA}" srcId="{2DC4271B-D13E-418A-9FC5-FCE04A68441D}" destId="{B5F21735-EC26-43E7-8D8F-28026AFAFD5B}" srcOrd="2" destOrd="0" parTransId="{DFE3A8FE-F427-46E5-9897-97DFD47AC2B5}" sibTransId="{D968A243-E722-4F45-A809-74D4077D059F}"/>
    <dgm:cxn modelId="{C70902FB-9F75-4AD4-9823-A9CD223B24F5}" srcId="{2DC4271B-D13E-418A-9FC5-FCE04A68441D}" destId="{FF4C3CEE-44C8-4A13-A9D0-C2058ABE48BD}" srcOrd="3" destOrd="0" parTransId="{F636A157-EF6C-4003-BC08-997E7E4AA8BD}" sibTransId="{CDF3F78C-4EFC-4625-8A15-19B3B18D9518}"/>
    <dgm:cxn modelId="{0D502BD3-5EB2-4FA1-81AF-C8B8C207E7AB}" type="presParOf" srcId="{CE1C066A-A976-4FC8-BB34-EA3888C5B877}" destId="{881F94E2-FE47-4074-A7CF-7F78FF8FD233}" srcOrd="0" destOrd="0" presId="urn:microsoft.com/office/officeart/2005/8/layout/default"/>
    <dgm:cxn modelId="{10A79685-331A-4655-8EB9-150FEF10C331}" type="presParOf" srcId="{CE1C066A-A976-4FC8-BB34-EA3888C5B877}" destId="{53021243-07C0-4C6D-9C44-8B9075FB0A4A}" srcOrd="1" destOrd="0" presId="urn:microsoft.com/office/officeart/2005/8/layout/default"/>
    <dgm:cxn modelId="{BEFC95F8-317C-4F90-8D04-0396A8182790}" type="presParOf" srcId="{CE1C066A-A976-4FC8-BB34-EA3888C5B877}" destId="{1FE17250-09D4-4127-9E1C-4C0A4D0718BF}" srcOrd="2" destOrd="0" presId="urn:microsoft.com/office/officeart/2005/8/layout/default"/>
    <dgm:cxn modelId="{E0196D20-14E0-4E06-A824-F0BB5032FA57}" type="presParOf" srcId="{CE1C066A-A976-4FC8-BB34-EA3888C5B877}" destId="{D2896299-A461-483F-87DC-0C51CD0430C8}" srcOrd="3" destOrd="0" presId="urn:microsoft.com/office/officeart/2005/8/layout/default"/>
    <dgm:cxn modelId="{B08A1935-7B8C-4E28-B7EA-7FB69ECF5332}" type="presParOf" srcId="{CE1C066A-A976-4FC8-BB34-EA3888C5B877}" destId="{7B6AD072-2E2D-4AC3-9D0E-471F11F65F1B}" srcOrd="4" destOrd="0" presId="urn:microsoft.com/office/officeart/2005/8/layout/default"/>
    <dgm:cxn modelId="{50D37286-10E6-4037-B2CD-6D24879D6B82}" type="presParOf" srcId="{CE1C066A-A976-4FC8-BB34-EA3888C5B877}" destId="{9D7271D5-E2C3-4911-99D9-CDF6C6B8629C}" srcOrd="5" destOrd="0" presId="urn:microsoft.com/office/officeart/2005/8/layout/default"/>
    <dgm:cxn modelId="{6F39B71D-C219-47FB-9F8F-D09F15B8AEE3}" type="presParOf" srcId="{CE1C066A-A976-4FC8-BB34-EA3888C5B877}" destId="{35D337BA-A8E0-4DA9-B566-4AD5CC00CB3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C4271B-D13E-418A-9FC5-FCE04A68441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97534E9-026E-4F86-A347-559A9219D045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Outline the history of Cats and Humans.</a:t>
          </a:r>
        </a:p>
      </dgm:t>
    </dgm:pt>
    <dgm:pt modelId="{BD084ED7-9E43-4BAA-A6C6-D849CF9CFCDE}" type="parTrans" cxnId="{AEEAF075-1BD3-4E9F-8062-5287C97AC48E}">
      <dgm:prSet/>
      <dgm:spPr/>
      <dgm:t>
        <a:bodyPr/>
        <a:lstStyle/>
        <a:p>
          <a:endParaRPr lang="en-IE"/>
        </a:p>
      </dgm:t>
    </dgm:pt>
    <dgm:pt modelId="{7CBB3353-A0F2-4911-9100-377FAF85517A}" type="sibTrans" cxnId="{AEEAF075-1BD3-4E9F-8062-5287C97AC48E}">
      <dgm:prSet/>
      <dgm:spPr/>
      <dgm:t>
        <a:bodyPr/>
        <a:lstStyle/>
        <a:p>
          <a:endParaRPr lang="en-IE"/>
        </a:p>
      </dgm:t>
    </dgm:pt>
    <dgm:pt modelId="{2113C0D1-9FB7-4520-83BC-B5A082887F87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How did the Cat help Ancient Egyptian Farmers?</a:t>
          </a:r>
        </a:p>
      </dgm:t>
    </dgm:pt>
    <dgm:pt modelId="{B8364611-22B5-40CB-94BD-943D29F2A3C6}" type="parTrans" cxnId="{DE50FE52-CF37-44D7-BFE5-6F423F247080}">
      <dgm:prSet/>
      <dgm:spPr/>
      <dgm:t>
        <a:bodyPr/>
        <a:lstStyle/>
        <a:p>
          <a:endParaRPr lang="en-IE"/>
        </a:p>
      </dgm:t>
    </dgm:pt>
    <dgm:pt modelId="{C9FEFAF2-94A9-46F9-A4D9-F6A763E1ABFE}" type="sibTrans" cxnId="{DE50FE52-CF37-44D7-BFE5-6F423F247080}">
      <dgm:prSet/>
      <dgm:spPr/>
      <dgm:t>
        <a:bodyPr/>
        <a:lstStyle/>
        <a:p>
          <a:endParaRPr lang="en-IE"/>
        </a:p>
      </dgm:t>
    </dgm:pt>
    <dgm:pt modelId="{B5F21735-EC26-43E7-8D8F-28026AFAFD5B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How did the Cat help Ancient Egyptian sailors?</a:t>
          </a:r>
        </a:p>
      </dgm:t>
    </dgm:pt>
    <dgm:pt modelId="{DFE3A8FE-F427-46E5-9897-97DFD47AC2B5}" type="parTrans" cxnId="{D5B338C7-A3A4-407C-8C71-F6448AD7DEAA}">
      <dgm:prSet/>
      <dgm:spPr/>
      <dgm:t>
        <a:bodyPr/>
        <a:lstStyle/>
        <a:p>
          <a:endParaRPr lang="en-IE"/>
        </a:p>
      </dgm:t>
    </dgm:pt>
    <dgm:pt modelId="{D968A243-E722-4F45-A809-74D4077D059F}" type="sibTrans" cxnId="{D5B338C7-A3A4-407C-8C71-F6448AD7DEAA}">
      <dgm:prSet/>
      <dgm:spPr/>
      <dgm:t>
        <a:bodyPr/>
        <a:lstStyle/>
        <a:p>
          <a:endParaRPr lang="en-IE"/>
        </a:p>
      </dgm:t>
    </dgm:pt>
    <dgm:pt modelId="{FF4C3CEE-44C8-4A13-A9D0-C2058ABE48BD}">
      <dgm:prSet phldrT="[Text]"/>
      <dgm:spPr/>
      <dgm:t>
        <a:bodyPr/>
        <a:lstStyle/>
        <a:p>
          <a:r>
            <a:rPr lang="en-IE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How did the Egyptians show reverence for their Cats?</a:t>
          </a:r>
        </a:p>
      </dgm:t>
    </dgm:pt>
    <dgm:pt modelId="{F636A157-EF6C-4003-BC08-997E7E4AA8BD}" type="parTrans" cxnId="{C70902FB-9F75-4AD4-9823-A9CD223B24F5}">
      <dgm:prSet/>
      <dgm:spPr/>
      <dgm:t>
        <a:bodyPr/>
        <a:lstStyle/>
        <a:p>
          <a:endParaRPr lang="en-IE"/>
        </a:p>
      </dgm:t>
    </dgm:pt>
    <dgm:pt modelId="{CDF3F78C-4EFC-4625-8A15-19B3B18D9518}" type="sibTrans" cxnId="{C70902FB-9F75-4AD4-9823-A9CD223B24F5}">
      <dgm:prSet/>
      <dgm:spPr/>
      <dgm:t>
        <a:bodyPr/>
        <a:lstStyle/>
        <a:p>
          <a:endParaRPr lang="en-IE"/>
        </a:p>
      </dgm:t>
    </dgm:pt>
    <dgm:pt modelId="{CE1C066A-A976-4FC8-BB34-EA3888C5B877}" type="pres">
      <dgm:prSet presAssocID="{2DC4271B-D13E-418A-9FC5-FCE04A68441D}" presName="diagram" presStyleCnt="0">
        <dgm:presLayoutVars>
          <dgm:dir/>
          <dgm:resizeHandles val="exact"/>
        </dgm:presLayoutVars>
      </dgm:prSet>
      <dgm:spPr/>
    </dgm:pt>
    <dgm:pt modelId="{881F94E2-FE47-4074-A7CF-7F78FF8FD233}" type="pres">
      <dgm:prSet presAssocID="{097534E9-026E-4F86-A347-559A9219D045}" presName="node" presStyleLbl="node1" presStyleIdx="0" presStyleCnt="4">
        <dgm:presLayoutVars>
          <dgm:bulletEnabled val="1"/>
        </dgm:presLayoutVars>
      </dgm:prSet>
      <dgm:spPr/>
    </dgm:pt>
    <dgm:pt modelId="{53021243-07C0-4C6D-9C44-8B9075FB0A4A}" type="pres">
      <dgm:prSet presAssocID="{7CBB3353-A0F2-4911-9100-377FAF85517A}" presName="sibTrans" presStyleCnt="0"/>
      <dgm:spPr/>
    </dgm:pt>
    <dgm:pt modelId="{1FE17250-09D4-4127-9E1C-4C0A4D0718BF}" type="pres">
      <dgm:prSet presAssocID="{2113C0D1-9FB7-4520-83BC-B5A082887F87}" presName="node" presStyleLbl="node1" presStyleIdx="1" presStyleCnt="4">
        <dgm:presLayoutVars>
          <dgm:bulletEnabled val="1"/>
        </dgm:presLayoutVars>
      </dgm:prSet>
      <dgm:spPr/>
    </dgm:pt>
    <dgm:pt modelId="{D2896299-A461-483F-87DC-0C51CD0430C8}" type="pres">
      <dgm:prSet presAssocID="{C9FEFAF2-94A9-46F9-A4D9-F6A763E1ABFE}" presName="sibTrans" presStyleCnt="0"/>
      <dgm:spPr/>
    </dgm:pt>
    <dgm:pt modelId="{7B6AD072-2E2D-4AC3-9D0E-471F11F65F1B}" type="pres">
      <dgm:prSet presAssocID="{B5F21735-EC26-43E7-8D8F-28026AFAFD5B}" presName="node" presStyleLbl="node1" presStyleIdx="2" presStyleCnt="4">
        <dgm:presLayoutVars>
          <dgm:bulletEnabled val="1"/>
        </dgm:presLayoutVars>
      </dgm:prSet>
      <dgm:spPr/>
    </dgm:pt>
    <dgm:pt modelId="{9D7271D5-E2C3-4911-99D9-CDF6C6B8629C}" type="pres">
      <dgm:prSet presAssocID="{D968A243-E722-4F45-A809-74D4077D059F}" presName="sibTrans" presStyleCnt="0"/>
      <dgm:spPr/>
    </dgm:pt>
    <dgm:pt modelId="{35D337BA-A8E0-4DA9-B566-4AD5CC00CB33}" type="pres">
      <dgm:prSet presAssocID="{FF4C3CEE-44C8-4A13-A9D0-C2058ABE48BD}" presName="node" presStyleLbl="node1" presStyleIdx="3" presStyleCnt="4">
        <dgm:presLayoutVars>
          <dgm:bulletEnabled val="1"/>
        </dgm:presLayoutVars>
      </dgm:prSet>
      <dgm:spPr/>
    </dgm:pt>
  </dgm:ptLst>
  <dgm:cxnLst>
    <dgm:cxn modelId="{48664F0A-E7EF-4E93-9FA1-0FD0FDCA5B02}" type="presOf" srcId="{2DC4271B-D13E-418A-9FC5-FCE04A68441D}" destId="{CE1C066A-A976-4FC8-BB34-EA3888C5B877}" srcOrd="0" destOrd="0" presId="urn:microsoft.com/office/officeart/2005/8/layout/default"/>
    <dgm:cxn modelId="{C4C4D13B-EF4C-4CD6-B8F6-3B309330BDA1}" type="presOf" srcId="{B5F21735-EC26-43E7-8D8F-28026AFAFD5B}" destId="{7B6AD072-2E2D-4AC3-9D0E-471F11F65F1B}" srcOrd="0" destOrd="0" presId="urn:microsoft.com/office/officeart/2005/8/layout/default"/>
    <dgm:cxn modelId="{C6193670-7567-47A5-90A6-961675667D8A}" type="presOf" srcId="{2113C0D1-9FB7-4520-83BC-B5A082887F87}" destId="{1FE17250-09D4-4127-9E1C-4C0A4D0718BF}" srcOrd="0" destOrd="0" presId="urn:microsoft.com/office/officeart/2005/8/layout/default"/>
    <dgm:cxn modelId="{DE50FE52-CF37-44D7-BFE5-6F423F247080}" srcId="{2DC4271B-D13E-418A-9FC5-FCE04A68441D}" destId="{2113C0D1-9FB7-4520-83BC-B5A082887F87}" srcOrd="1" destOrd="0" parTransId="{B8364611-22B5-40CB-94BD-943D29F2A3C6}" sibTransId="{C9FEFAF2-94A9-46F9-A4D9-F6A763E1ABFE}"/>
    <dgm:cxn modelId="{AEEAF075-1BD3-4E9F-8062-5287C97AC48E}" srcId="{2DC4271B-D13E-418A-9FC5-FCE04A68441D}" destId="{097534E9-026E-4F86-A347-559A9219D045}" srcOrd="0" destOrd="0" parTransId="{BD084ED7-9E43-4BAA-A6C6-D849CF9CFCDE}" sibTransId="{7CBB3353-A0F2-4911-9100-377FAF85517A}"/>
    <dgm:cxn modelId="{F3C91087-1E20-4D4E-A9D1-1459D0461A29}" type="presOf" srcId="{FF4C3CEE-44C8-4A13-A9D0-C2058ABE48BD}" destId="{35D337BA-A8E0-4DA9-B566-4AD5CC00CB33}" srcOrd="0" destOrd="0" presId="urn:microsoft.com/office/officeart/2005/8/layout/default"/>
    <dgm:cxn modelId="{2D9A5895-2F9B-48DD-BE07-0DEAF262BF23}" type="presOf" srcId="{097534E9-026E-4F86-A347-559A9219D045}" destId="{881F94E2-FE47-4074-A7CF-7F78FF8FD233}" srcOrd="0" destOrd="0" presId="urn:microsoft.com/office/officeart/2005/8/layout/default"/>
    <dgm:cxn modelId="{D5B338C7-A3A4-407C-8C71-F6448AD7DEAA}" srcId="{2DC4271B-D13E-418A-9FC5-FCE04A68441D}" destId="{B5F21735-EC26-43E7-8D8F-28026AFAFD5B}" srcOrd="2" destOrd="0" parTransId="{DFE3A8FE-F427-46E5-9897-97DFD47AC2B5}" sibTransId="{D968A243-E722-4F45-A809-74D4077D059F}"/>
    <dgm:cxn modelId="{C70902FB-9F75-4AD4-9823-A9CD223B24F5}" srcId="{2DC4271B-D13E-418A-9FC5-FCE04A68441D}" destId="{FF4C3CEE-44C8-4A13-A9D0-C2058ABE48BD}" srcOrd="3" destOrd="0" parTransId="{F636A157-EF6C-4003-BC08-997E7E4AA8BD}" sibTransId="{CDF3F78C-4EFC-4625-8A15-19B3B18D9518}"/>
    <dgm:cxn modelId="{0D502BD3-5EB2-4FA1-81AF-C8B8C207E7AB}" type="presParOf" srcId="{CE1C066A-A976-4FC8-BB34-EA3888C5B877}" destId="{881F94E2-FE47-4074-A7CF-7F78FF8FD233}" srcOrd="0" destOrd="0" presId="urn:microsoft.com/office/officeart/2005/8/layout/default"/>
    <dgm:cxn modelId="{10A79685-331A-4655-8EB9-150FEF10C331}" type="presParOf" srcId="{CE1C066A-A976-4FC8-BB34-EA3888C5B877}" destId="{53021243-07C0-4C6D-9C44-8B9075FB0A4A}" srcOrd="1" destOrd="0" presId="urn:microsoft.com/office/officeart/2005/8/layout/default"/>
    <dgm:cxn modelId="{BEFC95F8-317C-4F90-8D04-0396A8182790}" type="presParOf" srcId="{CE1C066A-A976-4FC8-BB34-EA3888C5B877}" destId="{1FE17250-09D4-4127-9E1C-4C0A4D0718BF}" srcOrd="2" destOrd="0" presId="urn:microsoft.com/office/officeart/2005/8/layout/default"/>
    <dgm:cxn modelId="{E0196D20-14E0-4E06-A824-F0BB5032FA57}" type="presParOf" srcId="{CE1C066A-A976-4FC8-BB34-EA3888C5B877}" destId="{D2896299-A461-483F-87DC-0C51CD0430C8}" srcOrd="3" destOrd="0" presId="urn:microsoft.com/office/officeart/2005/8/layout/default"/>
    <dgm:cxn modelId="{B08A1935-7B8C-4E28-B7EA-7FB69ECF5332}" type="presParOf" srcId="{CE1C066A-A976-4FC8-BB34-EA3888C5B877}" destId="{7B6AD072-2E2D-4AC3-9D0E-471F11F65F1B}" srcOrd="4" destOrd="0" presId="urn:microsoft.com/office/officeart/2005/8/layout/default"/>
    <dgm:cxn modelId="{50D37286-10E6-4037-B2CD-6D24879D6B82}" type="presParOf" srcId="{CE1C066A-A976-4FC8-BB34-EA3888C5B877}" destId="{9D7271D5-E2C3-4911-99D9-CDF6C6B8629C}" srcOrd="5" destOrd="0" presId="urn:microsoft.com/office/officeart/2005/8/layout/default"/>
    <dgm:cxn modelId="{6F39B71D-C219-47FB-9F8F-D09F15B8AEE3}" type="presParOf" srcId="{CE1C066A-A976-4FC8-BB34-EA3888C5B877}" destId="{35D337BA-A8E0-4DA9-B566-4AD5CC00CB3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F94E2-FE47-4074-A7CF-7F78FF8FD233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6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Outline the daily routine of an Egyptian Priest.</a:t>
          </a:r>
        </a:p>
      </dsp:txBody>
      <dsp:txXfrm>
        <a:off x="992" y="194138"/>
        <a:ext cx="3869531" cy="2321718"/>
      </dsp:txXfrm>
    </dsp:sp>
    <dsp:sp modelId="{1FE17250-09D4-4127-9E1C-4C0A4D0718BF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6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What privilege is given to the Pharaoh and Priests?</a:t>
          </a:r>
        </a:p>
      </dsp:txBody>
      <dsp:txXfrm>
        <a:off x="4257476" y="194138"/>
        <a:ext cx="3869531" cy="2321718"/>
      </dsp:txXfrm>
    </dsp:sp>
    <dsp:sp modelId="{7B6AD072-2E2D-4AC3-9D0E-471F11F65F1B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6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In our opinion, why was religion so important to Ancient Egyptians?</a:t>
          </a:r>
        </a:p>
      </dsp:txBody>
      <dsp:txXfrm>
        <a:off x="992" y="2902810"/>
        <a:ext cx="3869531" cy="2321718"/>
      </dsp:txXfrm>
    </dsp:sp>
    <dsp:sp modelId="{35D337BA-A8E0-4DA9-B566-4AD5CC00CB33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6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How does the Priest show reverence to their god?</a:t>
          </a:r>
        </a:p>
      </dsp:txBody>
      <dsp:txXfrm>
        <a:off x="4257476" y="2902810"/>
        <a:ext cx="3869531" cy="232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F94E2-FE47-4074-A7CF-7F78FF8FD233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Outline the daily routine of an Egyptian Doctor.</a:t>
          </a:r>
        </a:p>
      </dsp:txBody>
      <dsp:txXfrm>
        <a:off x="992" y="194138"/>
        <a:ext cx="3869531" cy="2321718"/>
      </dsp:txXfrm>
    </dsp:sp>
    <dsp:sp modelId="{1FE17250-09D4-4127-9E1C-4C0A4D0718BF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What are some of the Ingredients a Doctor might have?</a:t>
          </a:r>
        </a:p>
      </dsp:txBody>
      <dsp:txXfrm>
        <a:off x="4257476" y="194138"/>
        <a:ext cx="3869531" cy="2321718"/>
      </dsp:txXfrm>
    </dsp:sp>
    <dsp:sp modelId="{7B6AD072-2E2D-4AC3-9D0E-471F11F65F1B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Why is medicine so important to the Ancient Egyptians?</a:t>
          </a:r>
        </a:p>
      </dsp:txBody>
      <dsp:txXfrm>
        <a:off x="992" y="2902810"/>
        <a:ext cx="3869531" cy="2321718"/>
      </dsp:txXfrm>
    </dsp:sp>
    <dsp:sp modelId="{35D337BA-A8E0-4DA9-B566-4AD5CC00CB33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What does this video tell you about the role of women in Ancient Egyptian Society?</a:t>
          </a:r>
        </a:p>
      </dsp:txBody>
      <dsp:txXfrm>
        <a:off x="4257476" y="2902810"/>
        <a:ext cx="3869531" cy="2321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F94E2-FE47-4074-A7CF-7F78FF8FD233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6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Outline the history of Cats and Humans.</a:t>
          </a:r>
        </a:p>
      </dsp:txBody>
      <dsp:txXfrm>
        <a:off x="992" y="194138"/>
        <a:ext cx="3869531" cy="2321718"/>
      </dsp:txXfrm>
    </dsp:sp>
    <dsp:sp modelId="{1FE17250-09D4-4127-9E1C-4C0A4D0718BF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6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How did the Cat help Ancient Egyptian Farmers?</a:t>
          </a:r>
        </a:p>
      </dsp:txBody>
      <dsp:txXfrm>
        <a:off x="4257476" y="194138"/>
        <a:ext cx="3869531" cy="2321718"/>
      </dsp:txXfrm>
    </dsp:sp>
    <dsp:sp modelId="{7B6AD072-2E2D-4AC3-9D0E-471F11F65F1B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6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How did the Cat help Ancient Egyptian sailors?</a:t>
          </a:r>
        </a:p>
      </dsp:txBody>
      <dsp:txXfrm>
        <a:off x="992" y="2902810"/>
        <a:ext cx="3869531" cy="2321718"/>
      </dsp:txXfrm>
    </dsp:sp>
    <dsp:sp modelId="{35D337BA-A8E0-4DA9-B566-4AD5CC00CB33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6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How did the Egyptians show reverence for their Cats?</a:t>
          </a:r>
        </a:p>
      </dsp:txBody>
      <dsp:txXfrm>
        <a:off x="4257476" y="2902810"/>
        <a:ext cx="3869531" cy="232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2882-5879-4374-A6D5-3A8FF39BB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35A91-16F7-4566-B5C1-289B081CA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02E46-48E4-4F98-A2E2-9C8D89375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7A79F-2631-4FFC-AC4F-DE63E06C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8BC98-5500-448D-8405-A7C0F8E2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39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03BE-1547-4234-B88E-C72F4F7F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2915B-BF2E-44C6-9691-FBC53E518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EBE75-9A8F-4938-9EC6-85A37866A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49E00-83BA-45D9-8DF3-9C6F2178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F42E2-35A2-43C6-B1CB-3C848A6C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393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48B18F-89FE-439D-A894-BF4B75781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2335B-B17E-4090-89B3-2AB99514C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32F5-0C7F-4A5C-AA83-4A79FF023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9A559-1850-498F-8534-BE511DBB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58DE-2BD6-4E00-9982-B462AD6D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313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7ABD6-0981-4975-89C4-89ADE855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A0081-1E66-4291-9F24-6EA325BC0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3522D-0BF6-4427-88A8-CAD206F6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99F1F-F3E4-4027-B7FF-4DA8E10A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3D26A-2C8F-4BC2-A345-33B67CBB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253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F8C7-3083-44D9-B424-7FAD1B724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B8DA9-55C9-4C11-B592-8BE982FDD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CA59-3885-437E-8D37-0482BE276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0F625-CB2D-44B4-BC6B-826BEC6A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B2753-7290-457C-A508-09F25645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41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8887D-6531-42BF-83B8-F618A250D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B7E29-BC32-45EF-BEE8-C8EEE400E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809F4-FC1E-4D76-93B0-9B4538D78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CC04E-BC6B-4DD2-B9AE-8DBEFB5E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E67E8-ED17-42E6-AEDB-87BD757A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FF53E-10C3-4E3B-84E8-CD8CC0F7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417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C04D7-CEC3-42A1-82E3-DB4414C93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FBA66-E121-4685-A007-A4BF3D282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5A206-AF8E-4F85-9699-A2A2E8395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85E591-DBEF-4723-8612-9F414772F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0DA922-DDE0-43C4-A8E4-7B8072B62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8D7BC2-BFE7-4819-AFE2-A37FE94D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97BB60-7775-4F2A-86FE-B85F3A78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391EA0-0034-45A2-B21D-7185221C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224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0CCD4-4967-45BC-90B1-3DA01072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3EF7F-C56C-43BA-8F0A-EA186F4A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A4DB-4824-4C74-8EDB-9D6A351A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61981-60E4-4BDA-9B8E-E1EC8E35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431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86349-F4D0-450E-AAFD-0FAA596D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94713-6863-4A45-BBBD-B4B83207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FBF80-F598-4BF9-991C-05F8AEED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423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2D07-A51C-46D0-926D-4FE975A6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0DD4D-75E8-40EF-A1CE-2A3A8D7E4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3ED91-1B4C-4670-ACEA-1EE448DEF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E1D2C-0F0D-4929-8F86-22D49295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4012F-7A97-4E9F-98A9-2D5E40E0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6EDB7-2E98-40E3-89E3-D9C72E48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933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6A3DE-F759-4282-86BA-6544553F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46588-3C15-4A47-8A05-1130BDB65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8FBDA-B2A3-4061-92F5-5B4D5AFA8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0B523-1170-4ED7-A71F-BCAD8A3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BE30E-7FD3-4988-8D50-2EBDEBFF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2A26C-1F21-41F8-BD12-C9D0EFBA3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84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211B2-DF4D-4EF8-A9BE-B4EC82767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4484A-EDA2-480A-BF9A-532FF621F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D8D9A-9BEF-497F-83DF-B4EB3E6E7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E933-84CB-42E6-925C-D93622D92B19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4490B-0764-405F-A314-8706FE69F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6A2EB-FC89-4442-9859-10387F749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DA8D-2B79-4011-9353-5F5EACFF7B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144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youtu.be/gb5XLanQoc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youtu.be/2rvLEJrQm7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s://youtu.be/Jsj-hDW9bS8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on a beach&#10;&#10;Description automatically generated">
            <a:extLst>
              <a:ext uri="{FF2B5EF4-FFF2-40B4-BE49-F238E27FC236}">
                <a16:creationId xmlns:a16="http://schemas.microsoft.com/office/drawing/2014/main" id="{65B9DD89-C8E9-4654-A321-C5FF42D131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92" b="1206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7788D4-47C4-46F9-8E5A-6BD148CC0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Ancient Egypt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52B70-6655-490A-B833-5FDEBDBC4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Daily Life –</a:t>
            </a:r>
          </a:p>
          <a:p>
            <a:r>
              <a:rPr lang="en-IE">
                <a:solidFill>
                  <a:srgbClr val="FFFFFF"/>
                </a:solidFill>
              </a:rPr>
              <a:t>Jobs in Ancient Egypt</a:t>
            </a:r>
          </a:p>
        </p:txBody>
      </p:sp>
    </p:spTree>
    <p:extLst>
      <p:ext uri="{BB962C8B-B14F-4D97-AF65-F5344CB8AC3E}">
        <p14:creationId xmlns:p14="http://schemas.microsoft.com/office/powerpoint/2010/main" val="2439114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8E791A-4B4C-4AFB-8743-4DDB3441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E" sz="3700">
                <a:solidFill>
                  <a:srgbClr val="FFFFFF"/>
                </a:solidFill>
              </a:rPr>
              <a:t>Answer the following questions about Ancient Egypt – based on what we learnt last week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3FE8-A67A-441A-8BE6-28EE59DD0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sz="2400"/>
              <a:t>Who farmed Ancient Egypt’s crops – slaves or freemen?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/>
              <a:t>Who built the Pyramids and most Egyptian buildings – slaves or free laborers?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/>
              <a:t>What jobs </a:t>
            </a:r>
            <a:r>
              <a:rPr lang="en-IE" sz="2400" i="1"/>
              <a:t>would</a:t>
            </a:r>
            <a:r>
              <a:rPr lang="en-IE" sz="2400"/>
              <a:t> the slaves do?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/>
              <a:t>Who was at the top of Ancient Egypt’s social structure?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/>
              <a:t>Name two of the next highest professions.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/>
              <a:t>Who might Egypt go to war with?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/>
              <a:t>What role did religion play in Egyptian Society?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/>
              <a:t>Were Egyptian women treated equally to men?</a:t>
            </a:r>
          </a:p>
          <a:p>
            <a:pPr marL="514350" indent="-514350">
              <a:buFont typeface="+mj-lt"/>
              <a:buAutoNum type="arabicPeriod"/>
            </a:pPr>
            <a:endParaRPr lang="en-IE" sz="2400"/>
          </a:p>
          <a:p>
            <a:endParaRPr lang="en-IE" sz="2400"/>
          </a:p>
        </p:txBody>
      </p:sp>
    </p:spTree>
    <p:extLst>
      <p:ext uri="{BB962C8B-B14F-4D97-AF65-F5344CB8AC3E}">
        <p14:creationId xmlns:p14="http://schemas.microsoft.com/office/powerpoint/2010/main" val="277869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C264-CD94-4B14-90DD-7CC3EFC6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50" y="1656436"/>
            <a:ext cx="3241675" cy="3476625"/>
          </a:xfrm>
        </p:spPr>
        <p:txBody>
          <a:bodyPr>
            <a:normAutofit fontScale="90000"/>
          </a:bodyPr>
          <a:lstStyle/>
          <a:p>
            <a:r>
              <a:rPr lang="en-IE" dirty="0"/>
              <a:t>What is the typical day of an Ancient Egyptian Priest:</a:t>
            </a:r>
            <a:br>
              <a:rPr lang="en-IE" dirty="0"/>
            </a:br>
            <a:r>
              <a:rPr lang="en-IE" dirty="0">
                <a:hlinkClick r:id="rId2"/>
              </a:rPr>
              <a:t>Daily Life of Egyptian Priest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6601-DCCD-4E94-B326-B4DD9CBF1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286000"/>
            <a:ext cx="6248400" cy="3818083"/>
          </a:xfrm>
        </p:spPr>
        <p:txBody>
          <a:bodyPr>
            <a:normAutofit/>
          </a:bodyPr>
          <a:lstStyle/>
          <a:p>
            <a:r>
              <a:rPr lang="en-IE" dirty="0"/>
              <a:t>In 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F5F8324-3628-4CB9-9890-73D03CDD9523}"/>
              </a:ext>
            </a:extLst>
          </p:cNvPr>
          <p:cNvGraphicFramePr/>
          <p:nvPr/>
        </p:nvGraphicFramePr>
        <p:xfrm>
          <a:off x="3565525" y="6854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105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8D8C9F2-2125-44A5-AD0A-FC4563E53B74}"/>
              </a:ext>
            </a:extLst>
          </p:cNvPr>
          <p:cNvSpPr/>
          <p:nvPr/>
        </p:nvSpPr>
        <p:spPr>
          <a:xfrm>
            <a:off x="5913119" y="2162174"/>
            <a:ext cx="5151121" cy="38100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186BA2-23B7-407E-80F4-FB555FD81F13}"/>
              </a:ext>
            </a:extLst>
          </p:cNvPr>
          <p:cNvSpPr/>
          <p:nvPr/>
        </p:nvSpPr>
        <p:spPr>
          <a:xfrm>
            <a:off x="396242" y="2162174"/>
            <a:ext cx="5151121" cy="38100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6897F-2287-4F10-90EE-50EA8580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Contrast: Role of Religion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01018-E261-437A-9083-BFEC86D6E5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2">
                    <a:lumMod val="50000"/>
                    <a:alpha val="70000"/>
                  </a:schemeClr>
                </a:solidFill>
              </a:rPr>
              <a:t>Today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25384-534F-4269-ADB9-B40CA8CA8A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2">
                    <a:lumMod val="50000"/>
                    <a:alpha val="70000"/>
                  </a:schemeClr>
                </a:solidFill>
              </a:rPr>
              <a:t>Ancient Egypt</a:t>
            </a:r>
          </a:p>
        </p:txBody>
      </p:sp>
    </p:spTree>
    <p:extLst>
      <p:ext uri="{BB962C8B-B14F-4D97-AF65-F5344CB8AC3E}">
        <p14:creationId xmlns:p14="http://schemas.microsoft.com/office/powerpoint/2010/main" val="130451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C264-CD94-4B14-90DD-7CC3EFC6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1400175"/>
            <a:ext cx="3241675" cy="3562350"/>
          </a:xfrm>
        </p:spPr>
        <p:txBody>
          <a:bodyPr>
            <a:normAutofit fontScale="90000"/>
          </a:bodyPr>
          <a:lstStyle/>
          <a:p>
            <a:r>
              <a:rPr lang="en-IE" dirty="0"/>
              <a:t>What is the typical day of an Ancient Egyptian Doctor:</a:t>
            </a:r>
            <a:br>
              <a:rPr lang="en-IE" dirty="0"/>
            </a:br>
            <a:r>
              <a:rPr lang="en-IE" dirty="0">
                <a:hlinkClick r:id="rId2"/>
              </a:rPr>
              <a:t>Daily Life of Egyptian Doctor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6601-DCCD-4E94-B326-B4DD9CBF1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286000"/>
            <a:ext cx="6248400" cy="3818083"/>
          </a:xfrm>
        </p:spPr>
        <p:txBody>
          <a:bodyPr>
            <a:normAutofit/>
          </a:bodyPr>
          <a:lstStyle/>
          <a:p>
            <a:r>
              <a:rPr lang="en-IE" dirty="0"/>
              <a:t>In 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F5F8324-3628-4CB9-9890-73D03CDD9523}"/>
              </a:ext>
            </a:extLst>
          </p:cNvPr>
          <p:cNvGraphicFramePr/>
          <p:nvPr/>
        </p:nvGraphicFramePr>
        <p:xfrm>
          <a:off x="3565525" y="6854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494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8D8C9F2-2125-44A5-AD0A-FC4563E53B74}"/>
              </a:ext>
            </a:extLst>
          </p:cNvPr>
          <p:cNvSpPr/>
          <p:nvPr/>
        </p:nvSpPr>
        <p:spPr>
          <a:xfrm>
            <a:off x="5913119" y="2162174"/>
            <a:ext cx="5151121" cy="38100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186BA2-23B7-407E-80F4-FB555FD81F13}"/>
              </a:ext>
            </a:extLst>
          </p:cNvPr>
          <p:cNvSpPr/>
          <p:nvPr/>
        </p:nvSpPr>
        <p:spPr>
          <a:xfrm>
            <a:off x="396242" y="2162174"/>
            <a:ext cx="5151121" cy="38100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6897F-2287-4F10-90EE-50EA8580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Compare: Role of Women Today with Ancient Egypt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01018-E261-437A-9083-BFEC86D6E5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2">
                    <a:lumMod val="50000"/>
                    <a:alpha val="70000"/>
                  </a:schemeClr>
                </a:solidFill>
              </a:rPr>
              <a:t>Similarities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25384-534F-4269-ADB9-B40CA8CA8A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2">
                    <a:lumMod val="50000"/>
                    <a:alpha val="70000"/>
                  </a:schemeClr>
                </a:solidFill>
              </a:rPr>
              <a:t>Differences</a:t>
            </a:r>
          </a:p>
        </p:txBody>
      </p:sp>
    </p:spTree>
    <p:extLst>
      <p:ext uri="{BB962C8B-B14F-4D97-AF65-F5344CB8AC3E}">
        <p14:creationId xmlns:p14="http://schemas.microsoft.com/office/powerpoint/2010/main" val="241953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C264-CD94-4B14-90DD-7CC3EFC6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2971800"/>
            <a:ext cx="3241675" cy="1524000"/>
          </a:xfrm>
        </p:spPr>
        <p:txBody>
          <a:bodyPr>
            <a:normAutofit fontScale="90000"/>
          </a:bodyPr>
          <a:lstStyle/>
          <a:p>
            <a:r>
              <a:rPr lang="en-IE" dirty="0"/>
              <a:t>Ancient Cats:</a:t>
            </a:r>
            <a:br>
              <a:rPr lang="en-IE" dirty="0"/>
            </a:br>
            <a:r>
              <a:rPr lang="en-IE" dirty="0">
                <a:hlinkClick r:id="rId2"/>
              </a:rPr>
              <a:t>Cats Throughout History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6601-DCCD-4E94-B326-B4DD9CBF1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286000"/>
            <a:ext cx="6248400" cy="3818083"/>
          </a:xfrm>
        </p:spPr>
        <p:txBody>
          <a:bodyPr>
            <a:normAutofit/>
          </a:bodyPr>
          <a:lstStyle/>
          <a:p>
            <a:r>
              <a:rPr lang="en-IE" dirty="0"/>
              <a:t>In 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F5F8324-3628-4CB9-9890-73D03CDD95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7291319"/>
              </p:ext>
            </p:extLst>
          </p:nvPr>
        </p:nvGraphicFramePr>
        <p:xfrm>
          <a:off x="3565525" y="6854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791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8D8C9F2-2125-44A5-AD0A-FC4563E53B74}"/>
              </a:ext>
            </a:extLst>
          </p:cNvPr>
          <p:cNvSpPr/>
          <p:nvPr/>
        </p:nvSpPr>
        <p:spPr>
          <a:xfrm>
            <a:off x="5913119" y="2162174"/>
            <a:ext cx="5151121" cy="38100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186BA2-23B7-407E-80F4-FB555FD81F13}"/>
              </a:ext>
            </a:extLst>
          </p:cNvPr>
          <p:cNvSpPr/>
          <p:nvPr/>
        </p:nvSpPr>
        <p:spPr>
          <a:xfrm>
            <a:off x="396242" y="2162174"/>
            <a:ext cx="5151121" cy="38100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6897F-2287-4F10-90EE-50EA8580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Compare: Role of Animals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01018-E261-437A-9083-BFEC86D6E5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2">
                    <a:lumMod val="50000"/>
                    <a:alpha val="70000"/>
                  </a:schemeClr>
                </a:solidFill>
              </a:rPr>
              <a:t>Today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025384-534F-4269-ADB9-B40CA8CA8A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2">
                    <a:lumMod val="50000"/>
                    <a:alpha val="70000"/>
                  </a:schemeClr>
                </a:solidFill>
              </a:rPr>
              <a:t>Ancient Egypt</a:t>
            </a:r>
          </a:p>
        </p:txBody>
      </p:sp>
    </p:spTree>
    <p:extLst>
      <p:ext uri="{BB962C8B-B14F-4D97-AF65-F5344CB8AC3E}">
        <p14:creationId xmlns:p14="http://schemas.microsoft.com/office/powerpoint/2010/main" val="197195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E29FC2F614C4F8CCA38E47616219B" ma:contentTypeVersion="13" ma:contentTypeDescription="Create a new document." ma:contentTypeScope="" ma:versionID="e70e6206889af6f3f6f6022be6118ce4">
  <xsd:schema xmlns:xsd="http://www.w3.org/2001/XMLSchema" xmlns:xs="http://www.w3.org/2001/XMLSchema" xmlns:p="http://schemas.microsoft.com/office/2006/metadata/properties" xmlns:ns3="e994e2ca-6e66-4cfb-89b9-1548a5955a3d" xmlns:ns4="cb5eaccf-a245-42c2-b35a-2f5906cd0fb6" targetNamespace="http://schemas.microsoft.com/office/2006/metadata/properties" ma:root="true" ma:fieldsID="6200e3c317e2ac245743f6d767db57c1" ns3:_="" ns4:_="">
    <xsd:import namespace="e994e2ca-6e66-4cfb-89b9-1548a5955a3d"/>
    <xsd:import namespace="cb5eaccf-a245-42c2-b35a-2f5906cd0f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4e2ca-6e66-4cfb-89b9-1548a5955a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eaccf-a245-42c2-b35a-2f5906cd0f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26D4A6-F037-4469-9D44-18435DEE662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cb5eaccf-a245-42c2-b35a-2f5906cd0fb6"/>
    <ds:schemaRef ds:uri="e994e2ca-6e66-4cfb-89b9-1548a5955a3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2A4C36-F544-46D7-9EA7-3F1FBB40A7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8F5AD9-6F21-4E53-9A21-EB4FC20C0C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94e2ca-6e66-4cfb-89b9-1548a5955a3d"/>
    <ds:schemaRef ds:uri="cb5eaccf-a245-42c2-b35a-2f5906cd0f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297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Ancient Egypt</vt:lpstr>
      <vt:lpstr>Answer the following questions about Ancient Egypt – based on what we learnt last week</vt:lpstr>
      <vt:lpstr>What is the typical day of an Ancient Egyptian Priest: Daily Life of Egyptian Priest</vt:lpstr>
      <vt:lpstr>Contrast: Role of Religion</vt:lpstr>
      <vt:lpstr>What is the typical day of an Ancient Egyptian Doctor: Daily Life of Egyptian Doctor</vt:lpstr>
      <vt:lpstr>Compare: Role of Women Today with Ancient Egypt</vt:lpstr>
      <vt:lpstr>Ancient Cats: Cats Throughout History</vt:lpstr>
      <vt:lpstr>Compare: Role of Animals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Egypt</dc:title>
  <dc:creator>Seamus O'Sullivan</dc:creator>
  <cp:lastModifiedBy>Seamus O'Sullivan</cp:lastModifiedBy>
  <cp:revision>1</cp:revision>
  <dcterms:created xsi:type="dcterms:W3CDTF">2021-02-05T14:14:09Z</dcterms:created>
  <dcterms:modified xsi:type="dcterms:W3CDTF">2021-02-05T14:56:48Z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0x010100802E29FC2F614C4F8CCA38E47616219B</vt:lpwstr>
  </property>
</Properties>
</file>