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20BEA-102C-430F-8F6F-089BF896FE0A}" v="1" dt="2021-02-19T15:37:13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2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4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1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8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6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9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8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3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1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3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30FF-7E40-4905-8A7B-345025707C05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E6C5-3870-45E1-8F4C-D874B4B97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3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GcHaAVj1P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Roman Army Battles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4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In Battle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104" y="1690688"/>
            <a:ext cx="8913791" cy="4613812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Legionaries then march forward shoulder to shoulder</a:t>
            </a:r>
          </a:p>
          <a:p>
            <a:r>
              <a:rPr lang="en-GB" dirty="0">
                <a:latin typeface="Comic Sans MS" panose="030F0702030302020204" pitchFamily="66" charset="0"/>
              </a:rPr>
              <a:t>Throw their pilums then charge with their swords out</a:t>
            </a:r>
          </a:p>
          <a:p>
            <a:r>
              <a:rPr lang="en-GB" dirty="0">
                <a:latin typeface="Comic Sans MS" panose="030F0702030302020204" pitchFamily="66" charset="0"/>
              </a:rPr>
              <a:t>Cavalry come in from the sides</a:t>
            </a:r>
          </a:p>
          <a:p>
            <a:r>
              <a:rPr lang="en-GB" dirty="0">
                <a:latin typeface="Comic Sans MS" panose="030F0702030302020204" pitchFamily="66" charset="0"/>
              </a:rPr>
              <a:t>Follow the standard! </a:t>
            </a:r>
          </a:p>
          <a:p>
            <a:r>
              <a:rPr lang="en-GB" dirty="0">
                <a:latin typeface="Comic Sans MS" panose="030F0702030302020204" pitchFamily="66" charset="0"/>
              </a:rPr>
              <a:t> Collide with the enemy with your shield, then stab him in the guts</a:t>
            </a:r>
          </a:p>
        </p:txBody>
      </p:sp>
    </p:spTree>
    <p:extLst>
      <p:ext uri="{BB962C8B-B14F-4D97-AF65-F5344CB8AC3E}">
        <p14:creationId xmlns:p14="http://schemas.microsoft.com/office/powerpoint/2010/main" val="180051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Rules of Battle </a:t>
            </a:r>
          </a:p>
        </p:txBody>
      </p:sp>
    </p:spTree>
    <p:extLst>
      <p:ext uri="{BB962C8B-B14F-4D97-AF65-F5344CB8AC3E}">
        <p14:creationId xmlns:p14="http://schemas.microsoft.com/office/powerpoint/2010/main" val="339520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Rules of Battle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60" y="1927113"/>
            <a:ext cx="5114523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Do NOT retreat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“Hold the line”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you are an injured legionary in the front line what do you do?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you lose your sword or shield – punishment </a:t>
            </a:r>
          </a:p>
        </p:txBody>
      </p:sp>
      <p:sp>
        <p:nvSpPr>
          <p:cNvPr id="4" name="AutoShape 2" descr="data:image/jpg;base64,%20/9j/4AAQSkZJRgABAQEAYABgAAD/2wBDAAUDBAQEAwUEBAQFBQUGBwwIBwcHBw8LCwkMEQ8SEhEPERETFhwXExQaFRERGCEYGh0dHx8fExciJCIeJBweHx7/2wBDAQUFBQcGBw4ICA4eFBEUHh4eHh4eHh4eHh4eHh4eHh4eHh4eHh4eHh4eHh4eHh4eHh4eHh4eHh4eHh4eHh4eHh7/wAARCADHAV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AkdcDa2M9aVJE2Md3HQVzn2x5ISd3155qxDcZgMUb5G3OSapJE2NNruOX5A341UN5HGkyFwWUDFZFpcPG53OrDcRgckVVcEXQYsxSQEc1YjVvbtWjUb8BhhR61A7P50SygDy0DD9axrebdBsDeY9u7bQTnPNTw3ckjN5kbZ8vaGJ/wA+tCBxTVzx/wDaOu2h1iyuI28t/srIf9tTkH9GNfOt0mRASFBG/J9cHg19AftTLc7rB7WESva2MrSKccplSTnqMbeo5r53s5dQlDhdJEvlqWZZS25B3HHSuWcbs9yGJ5FHmJ2lkmQKefQetR3RWMx7C0XHPGeaZHq1jIFWWzktW2cOvzoRk9jz+oq1bfvkUQNHKgxgq/OMc8ED+tYNNbnowxNKo9GZReRQHikLNuyccVYM11LL/rGOB/CcVfFsoLboMKOjNGcH8cYqtN9jVmfJQ46BqTZ0p21TKxv5WtxbvCDk4yeppYL1V3Ls5xtxVQzWxnPlluOhzmohsYtJ5hU57nrSSB1+XqadtLFHKhmjI28/LVnTtpvx+7HzNlc9axomcuzedz6j+VammMPtUUssgbqpA6gEdaGtDSGIV7nf+GLkR+NdGJIRhdRbSO3+etfXNlrFxHPASGZxlRk9QTXxt4SRrjxhpdxbSean9oxjGOox0r6qFw8c8TJETIhyOec+ldNBaHz2bSUqtzs7mUNCbvGHVwzr6AHJqxZLJslvvvlzwjdh0FYn277UiW8g8iWQjI/ve1bEdwsNuVaQnZ1JHGBXQeSR3czvFJ5e5Io3yGB+YGq63CeUi7MyoRn1OfeqYaWeXa9wFSVj90YIFW7q1+ypH5Um+JSuTmgDZD3ILS+Tzsx96nXlyuYg2A2c7QeaqxOMna2RjeC44x6GqETM199oRRtQbVJ5FBJ0UZXYCx+ZvWnMzEhR931qirs5WMHdJ1ZhV9Cqj3pASqMClpAVxTZXCoWHJ7Uhj6jmYp83XHakRiVDNwT2pTg/w5oAduDKMcg1DeS+WgYDowqu3m2955gbdBJ/D/dNWpAJImAwcjigQz7RH5gXK5NPuJPLjLADOcHNYd9b3SSBlXKnGHHbFW3uFlEOZNyMoDA+uT/9f9KGUT30cTW7SbsEqcFPpVK3vJYYo90g2bcAmnRXHkW5g4MhZsZ6EHpVAvGdJ8sn50Zs+xzUsaNBtQX5duN5HHuarJqO0ssiqsf3XJ55NYbXLq0LM2dhJB9aka6KurLgq5BbIzRz9AsOS1ntLmW40+4YjO7ypDkH6elEt6lwm1oRGyH95Gxxs9T71HApMtwfNKhj8noaqaysdyolkQeZwpcNhqVxiX6RzX0b+ScsByOpPeo54odpieMGPccq45HuKVLfUbbdcW10tzsxhJl5x7Gln1JGZVvIvLnyTz935ulIZVtLi5tlaOIieLPyq3VaKkMStIVUZOMnHFFAi3aThXd1Pyv0HpUct+LdiiFhk4bJ4rOe4wmc7eBxio5trRPIPvZBrmjUZryG1YTeXEuWBZ3OTinOfKYb33BTuwPT0rJspHaAvNxtO5TWtp88MkB8zBUnlgOa6Y1DOUSto9qtvr13brKJN7CePnoDwRV6eNYIsvg7GKEeoJyPyxWNbhrHUYL/ALF2iBz/AHvuk1o6xdRpA1uyl2EZbcp9v8a159DO2hyPiqxtdc+J9ppN1B5toNJke48zgGNvlIH5j8Aa8q+Ivg6+8HW+pXWjwS3tpIgW7iZd0sA6JLx1Q+nUHGa9R0XVk1bxbeag5MNxp+lrbnGAHOWPHv0496tr4lhm8QDS7WAapGlsq3rYyI1H3snpnGcCsFdmtd7I+PNM0u41S+stNtY0+1SSGFyzDaXLMR14HHHU1Xktra4urP7Jv3GIs6FsFWBPQ+4Br0Awxap4k8SXyRxrHbxz3MeTtIC8Arj+L2rzcQyvPdvGSq28PmDA6gYGB/31Q43FCVgiv7hGlWG7vN6twhfKY+h+v6VajvNXkieZZYSgTcf3Skn26Vl+HhJeX8kaIXaSRURR15B/ritSS1vrO2e3jVw8sKs2FOQAcgj+tHIjpVaVtwu4dct7NriYRQkfKweFQd2MgD8CKpMb5lSRWiO4bvmQY+ld98TbyO68LaHcrMf9MDzKxXHmxK52yY9zx9BXE2M5kt0hkzkkckcL8v8AiOfqKpx0J9tK+5FZTT3UcszWvyQnEjLHhd2CQufU4J+imtDSF1K6nVbfRLORMKRIxYDJPc5qC21KaGwuNHkVfs1/cxuq45DqrAN7HBYD1z716H8Ko7J9X1GxmbEc+mytYxNwGmKlCT7gEnHYip5Lle3l3Ifg2uo6p8SdKtfstvaqk5b72UzGORnue1fTEkjR35mkV4n37grHjGef6VwPwX0vSI55NSayisy8DJbwFstFOJXEig+uRXbatI0k4duQW555Hb8a1graGFSbk7s3TP5hVduHQ7wW9DVkXBksypcqPMJOe4BrK0mVJJw9w+1UhJk3HoBwD+tcJ4v+LWg6W1xbWB/tO5iLBVQ4Qe+e9E2olU6FSr8KPWLBvK1AqzFgFyG25roZZPO08japJU8AAYP518Z6l8ZvEtxdt5d1HaBeixjJGBzVWw+NnxAsp5YodV85VBOZVDVn7eJ3PJ6rW59iwXDPb/ZSoO5fmJbsKgF2VU8gKRhVHrXyTB8c/GX2gMLy3yw+YeSP8a7PwN8dZfPW38QWsc0cjHEka4dT9O9UqqZnLLKiWh9F6c00gISdkfuSOK1rQlf9ZIGIFct4Q8V6H4jtlfR76OYAgMh4YHvx9a6FmWIsgOXz37VommedOEqbtJF8Ss7YzsXu3oKeh3ne33R93396zYJ0kOzcTj73HWr0Tceg7CnYgsbsmlzUIalDc80APmVZY9jdD+lRWrBB5ZbkHGW7092GPl69qq3Z3AbR+8HpQNErNvY4flM9OlZV2y+eYlXHmDjHQVLBMhuJVDFR6E8VXBClpGZjhsEheg7YqGykUpXmWY5BPlnOfUVEzMxnYkDzB0qdjJnYVJJ6N61RMnkyMsisCfxqGyjPO9AVlByh4zSH5o159e/Sn3brJIW3kknnNU95hbDfdJ61ky1qi4sjEIgJIH6GiZnnt9uMheuRUCHac7sg8g0+Wb92APlovYXKJb3UxV1Z9qAYYZ6ireoRwXNuMLlWUAZ/hxWTPtjUtnrUsUxMYO/5fSqUhEME/wBlmdbiQheiHPJFFJMIWkLOgb6jNFHMBiPq0VrqFxo9xcRm4hl8oktg8dDitq1P7lgefXIxXIf8K61jULlLiaa2PnIBLIxIK46Edx+dd3oXh2403TvLvb19QdT94DAI/WsuX3FI25ijdy4TyoR8zYUZPH41wfif4y6H4TvZdPSJ7+ZV8t1iPANdn8UdStfD/gTWNSgjijuYrVtg3AuCeAcf1r4Kjury8u2uLp3lmkYlieQx9qunFzM5S1Ps/wAOfEfRfGmnOljusrqACV4JDycf3a7XxDq+iw2v2qaRohKgWMJ820YySa+O/BhvLWeG+tVZNhGcda9t8D+ErzxT4fvdU1nUb+ykmlYQxQSbI41BC7jnOScZPSne2hTirJmULqXVr6/sNOfyYJJluJpyTvkDHaoXsOAfzrsrO+Xwp4c8Q2ejxlhc2+2LDbmZiNuT68mvPl8N3lhqV7pSGW8uJGwoRiu/byMY6dKxfEtnqdvHbNp+oXc1zcXeJFjJAtose/qcD3qoLQmraTuY9ppuqQ2mqOtndxNJblMKpG8sc8+tYKWUsGkapPdwy27ERxxBxt3Btxbr7havz3niuTxC8Ekl4LRrnbkyfKI88ZIPpVvx6slpYfYbq5ecPdO9sN24eWVXH67qcrxRNOOpj/DnQI7vWYBqkstnYKhmM6rjcVPCqfUkAfjXo2h+DbDWPFej+TvltBNLJfLtx8p5259McVlaZYatqHw2ur+eZoBp0qJawMg2uvc/mwP4V3Pw0WLV7W9fUvEF7apYWr3JW22oNqDJ3HBzxmlGWxT6nm/x3b7R44ubO1gI0/So47G0VF+UAD5uB2zmvOh5qMIwsgUkb9oPAHpXbavr3iLSWgvpb5pHvVLOkoDbSCRWa/xE8QMuNtqSfu4hGc1vfyIRkrZtqGoxQWkDxpMdqqQTlcAt/LPt2r2yLS7D7RpWkeCNNuLzWYrMwXFxJ8sCMxGXHoexrj/hu2veKzqmoS3UcVpptuJ5yYwFOWAC56jPNet+B9AfV9SS503VZNLJtts0kBDknIxwwIFZObT2Gldmx4R+FMOiywX1xqlxe33n/aMltsatkl1X16/jW/4v13RtD0Oe/wBYu0gVdpWPHzyH+6vv1NOTR5vD/wBrv7zxRqF7ZwglVuNu3Zj73AGDwa+U/jD41ufF3i2bUPM/0aEGOwhU4VI/7+Om5uPwApe0OrCYd1nd7I1/iD8Ub7WopLSzeS00/ccRqxyVPqeuelecm/kWRSZmc4OdxzgfSqhlk+zykou5k2t25yOayWmkef5PvMgx74PIFQ9dz1+dUFaJrvMwvPMRhlwN2e3FJc3jecUjbcWHOB7Vrad4YupLUXmpTrZQMPlUrulb6JkfqRV+x0TRZdQjtnhkl+TcXuZDgdsLtxjsfxp2uY1sWkc7DL5IEpYE4xzxWzpUizTRs33UH3s9T68Vta54V0qyu4YUhCiRQf3c7MR/wInH6UyTRLIWvmWl1cQN/cn+YMfdxjH5GlKI6GOinZmtouu3OlMklncy27Bs7lJDZ7fSvaPhn8Y5J5f7K8UXhMcmEjuscg+jHv8AWvm95J7eURS7RNnDFmyCO2PXitrR9rX0LEFoUkUsmeDyO351KbTO+pCniIPS597WkUawo0e1k2gq2eoxwR9atCQCPK/MO/NY3hS5afSLSRJVKeQg25BwMDFbaruyjPuQf3QBXUpaHyU4OMmmMtrhZJGjZWjdeoarLDbjLDmo7iOSVAy7eCOo5P41BNcMwMDDY/GM0cxFizIcK27K4/iHb3qASFQZFw6jq4qRbjzFKspTHpzmqVxGsRkCnBlHBPWhspIoM6m5Lt8itwSfWp3VvLZlcbFxkeuKimtTLAm1gXPJX0NUXuZI43ibhwefesykidpmkV4ww3qMpnpisme53OoA3Y65p09ycseOeRjsazpZS2Sp+bvgVMmUkiWZomZmx9faoZTv+mO9Q+Zn5c4PUmlDgrjOSKz1LCNyreW/TqKc8ik7XXOOlVXkLPtbg9jT1ZsjJBwKTGOkkJHA49KaW2wny2JbhsGmtKEUjrUbYwrKe2D704ktdhl3GLhgzMR/umikaTsSB9KKuyIO0kYQsuG3DGD3xUYkZEYKxYDnr1+lF1cKM7gqH19az5pNoZ1ZFI64521x87OmxmeK9EtfEmnTWN9DFJFIhVlcY3Z6jIAI/Eke1fOd/wDAHUovF8NjolwZNPmlwDP9+FO+T0PtivpWW9R8AOMHuRg5pjXcc3yykAqRhgeQexGK6IT0siZRMnSPh94V8F6bao1mly6KMyuM72/3aoXmu69dSXcWgaPDbWdnhd1whVZWxyQvXb74q74zur64ezn3ySm1+aVU48wYwGH0qrp/iPQ9LtbyXXL1rAOh2i7kALrjoh749B60p3SRJ538QfiNpGkumj6ZZjTtYucf2nfowLIgH3EZuFZs+3FY2htNq8919g8N65ZCB0mR7m48xL10II83jr6bT+Fcf8Tdb0PWJXmi8KXjSGYETNARFPhvlbfnPIA4xXefs2Sa9ceJp7nxBd3ccUduY7OwlUrGcjquR26c/WqjJMXL3PB7hr7T9QaGaa4EkUu10ZjwQec811nxBuLb+1LO1s4wqW9tGV7lgV35/Wtn9pbwn/YPxAF1bxSLYakTMjkcb+4/OuMu5zJ4haOYMWtBHCQBksECIcflW1RJpCpy3R7npGhnT/hDpVlfxlp9TvIN5yeFaVXJbP8Asr7Vj6lfab4M8P6zYR2JC6xF9mWWOQgKnVgRz1APeqXirXfGWrCz0WSFtK02S1lmiafCl0hjzn244/GqvxZmVPB2m/MN28AH1zGRn6e9OELWMlLmOO8XXyaho1pd7VG6RgmO3Fc3pOnTapqMNjaqzTTukYC9hk5b8OTW7cQSSfDuK4aJwtveuHkK8KWGQCexNdD8GtAuLmS61fy2D/LZ2bAcmebKk/8AAUDnFXzXQrdjq9Be3bwP4q0zRVjiupLq3BjXOGhj+Vmz7tzXo3wD025tb64jvJVdJY0RdjY2fOCT+lQeGtDt/D/hfxnCqh7iB1txKVGcALnn3rc8BtFa6Pf36lQsKBiR6KM8Edelc7eupaV2kcp+1h4xa0ht/CWmXAgeZd9+Q2SE/hT2z1+hr5cv2e3uTvC5Y5//AFf57Cun8bajca9r17q9zM0800rF0c4+X+Hr6Dj8K5Ca4VcwyqXx9045/wAiiN2e9Gn7GC7g837lxuAL9B7jnFdN4c0e20+3XVrqNJb5xvtomIAhz3werd8Vzeh2a3jh50MsEbFmUdGGRgH2zj8M16x4e1ayvNFOjSRS+dNE2AApLHPGB1OenFU7dTixNa5lbTPIGeTzrh8bVjBYn255H41qat4E1ix02TxDeRNaWoZQUz83IGABznJP6V6Dob+DfBESnUrpJtVdfngt7fzGUEdM5wDV3xD4ki8U6Kmi6fplwIPkYSTycqVPBGB2xWT93RHIldHF3vw613+x7a6Gn3Tw7PMEuQwAx6KSx/AGudvLcW9j8p88BiGZGyFI7MDyh9mANe/+HdT8UafbwwLDbXESJgl02l/xzXKfFbw7/bEE3iTTrE6d4gtoi+PL/cX0Y+9E5HfHRiB6Zqo1EiJQaPHrnQ7y/sjdJYYEQLAngjHUj1qvoU2yVWk52H5to+9/nj8qntfE1zd2CxwyMlmy+WY2B3krxjOMDp/+us+5mNrdgeaiLIoIU8Y+voaqUb6nq5biuWfKz6J+BPiKQXv2a6LPHOAi5lOd3OABXu7y+XYme3mwOpBHT2r4V8Ma1q+n6pbTWT/vElVomz91s8Y/WvsSbW4G0bTby9uFimvIkbys4LueCAO/rRCWmplmVG0ueOzOwh1OL7NJNIMeWuWyQPxq0rQ3lsj7RtZdyv6ivL9V162hmkgS7EmFwyZGSccjBqppPieRLkmG9zGCMZb7nsRS9pqeeqWl0epyKYWQ54PcdxUd8scyRB2w4PHuKi0LUE1fT3kU4niYCT3PtROZFWVGRywG7GO3t6VpzKxnZle6iiiZpRMYwijmud1SbzLx3jJY7QDx3qTXLyCyga4vHcRknKr1z6Yrl4PE/wBshka0tWCLgs7kKQMZ7+1TKa6FRizUiZnfac59KVkVGP7xOeuVzXLaz4yjtrI3VgbaQ8JI/mq20nsPf2rlLzx9LCP38jhe5YZ/lWEqlzWMUekTLsb5SrZ6bRTbaGSRj5fA/jY9BXD6D8QNO1G6gsBdxs7tlUUEu30HWr3ifxLqFhLHp0EKqshZ13ZDtjrgdeO/pxV9BdbHaS6btQOtxlz0B4FVZFeNtkgKue/rXnkXirWTzFDJOw5JyTiu38Pw+IL9Y7rXbm2hjK5iiihw5B6bmJqW9Byi0SHcHKyEEenrRkrEwHGDWvJpaFN32w7u2VFZVx5VhOj6hKiW+QSzuFBGe2aqLVibNDltbi4QMkJ+p6GiqUnjbRY5HSK6tjGGOwfakyB+dFR7QORmnJrTNGDkjcOSWBzUUV4ZOmfm65rio/EMIY+ZIMHtk8Vag8QaYrAvdgbenymueVOS2OrQ7iCM3Hy/N14weAKj1nT57SEyryMZLDnNY+meIdPDLtvECkZyxNbviTxVZy6dFFE8RyuMx5Ofwq6akiJMwrW/3x+RJtkkw3l5HXjkV5eviXXtSuHs7W50+0ht5DHG20ySEKe4bgdc/jXQXtzdLdRzW8ZULLu3yDC8+1ed/wDCN6bqHi7VE1S6KwzSl4k6R889Dwa3le2pCjzM77TdQ022uU/4SLxhatKrgnzLSFiCTwOnSoG8QXUPi6G5s/EEV9avIEOIIwpBOAAV5HWuX/4Q3QdFv4p572GZW4IZQq7CCMcYHerEPgHwxbeM9Gew1BJJFVpZIQxIdT90/geKyhozrnQsuZnpXxv0eDxF8MhJNJ5cllL9oSTGcAc4J7CvmL4fCXVNS1q6WORZZINqSCPeIyz53H0+7X0V8edftvD/AMOb7SI0mWe5tDGrADCjp/SvCPghEZFvYWbPn27jI77f/wBddG7OJJJs7fWdf0vVWtrLzpJbldMewAVD80kjJlh6cKw/GpfDPhab4kW66OssllHaDzGnkbgKBjj1+lebWksun3st3GzLJbHer5+6Qf1r2zwx4judN8NrJbxwubpFkkcnY4HoMVpOTjG5lFK9jtbb4VeA9P8ACLeGZYry/s5p1uJS10wMsijAJ546cVb8N+AdH8NXFi3h99lraXMt2La4Yv8Av3VVDEnrhQ3/AH1XmOr/ABOubSRY1svNkDdftDMF+tLJ8XtYWGBG0ZZFdv3cjT+WOvPbnmuaFR6m3sn2PQvGGjasvhjX2tZohLfX8EhZf4ULKpJHtgVU8V6Xp2g/CvWHs7pnuVsmLMr4ySuOnbrWe/iTVtb8KatqXlOqQxRwkr82HMin5SMcjHNeW6/4i1G80q7sTIwhljO7ccbh+OaUpOReHp/vEjx+7uL6STzFYb859Rg81HcxrcRebsKSgfMOx/wq+ZQzbAqkfQcfkKWNVlk8uZY1GDn3Fau6Wh7Th7zcmbvhvTIbPw2b6RfK3jzApONw6L/M/pXefAXQ4dY1XU9SubqS103TYWnlIwFzjp67q861oXN01vAJSUhjVEj6YXr/AFrv9Lu7jQvgJqciQtC2o3iw/L1KqcNk+9OPmeHWf7yxRsorfV/Fc7Wql43lIRj944Pc17n4W0ay0+2GU3SY5OeteC/CSRZNUN1JMiCP7rHtXsMniWGG3RVlTHrWLTcrjUlax24ljUIpPye55Fadmiuhh+Vy2CVI5avPodaha0S4aYIWPC7s5rZ0zxKqlZSwB45zSSZOnc4P4xeBrKzF1rWnQCBZpF+1RIPkBzjdj8K8V1dVZ7myaRjHbty2OWIOAAOv8X6V9JfEHX7PULWSGZk/eZV1HYY4P5145qHgeW7spbi1vEmuNhK7SAScHGfxrRzsrDpe7UUjhrC3exuUmt5nU8K2GwCAe4r3jTdS1LWdM0Nby4FpYWlqskc3IGc4+Zu+fT1r5wub68s76XT76Mx3cZG5eMMR0/rX0j4Rumf4P6XNJHLLNGGmjDqCyjPAGB0xQrrY9PGVITomLe6pqjFLy3v7g2sqB1Fw+FUHoADzkdKxLvxfrljMDDY293g53CNgzflUOval9jvg0bMokwSp6gg9abp+v3EpnWNVk2qWb5Qdvqcf0qfeT2OBRTS1se//AAgm8Tf2Amtagy6d9o5jthlg64PLFun/ANaq178Sp/7Sl3wv5THIKgYYD0rK0X4h2uk+CLGz2xXWoPEJJo1DKqg5wMZ54rntV8TQ6s0fkpBA7kuYYxs2kc447ZrepBuKsYXimd3qXii71nRLz7Hb25nKgKt18sSjHEmOrH0xXmuvXGp6RaQ3LyPMtwgFw6DCSSAYDe+QKn07UtU1m6/sfQV80hiXmA/d7uhAHce5z+Nej6Lo1r4e02KPUVW/v+SzyDcE+itkenP5YrGcVFWuVGXZHHa94bmvPDOmxaRpa3cnn+dE9rDt2I0ZDiQDnJJ4J6YrmtT0iay0pTrGh3sTsvzearcH8a93S8m8pWDkkjr3/WnwanJGfLkzg9iAQazio73Gm77HhfgKTQdN1iNjZBZjGzySBS2BwBjHetvxFp9jceIYtcutXvZG2EQKYtqRD0x1Oc8n2rr/ABl4K07Wo2uNPlfS7xipmltz/rEBztP90cnkVwnjiG/S+stO0WOZ54y6pGoydgCgbvbjr1rdctgbvJFvRfEXl6yguFkeKPLYRgBgfzHtWndfEi1N9K29IFzna48sAfU1yn9sWnhrw/d3kOjPe65cIY3ikwscPIywUdR7nmuLuJrm6iia7uYy3SRFGCr+341lJ2NIwlLXsez/APCeQ3ioYETno6Hdn6Go/FPiI6l4eOyxnuvKjIjjhGGd+oz7ZP6GvF5tJ1BoWlsLiQXIGWaJijKvuRy1bHgUa7ZXD6hqWtzCCMYCkA/jvGGpQS6EyUt0jR8QWyx2ME/kIty5HmQgAbPl55780Ut9LN4sumGnWl3diD70yuoDfiwOaKh6M2SuUFvdMP8AzPniRf8AtytT/wCyUs11o6xhm+IniP6C1tR/7SryWXR4GiaWzhvLiMcBoY5HGPqKyb7S494LQ3qgDgOzL/6Fit4zuczhJHtn9o+HioaTxt4ok9v9FTP5Q0s0fgy4cNN4v8VSMQMqupxR/oIq+fXs4xIcKVHYteIP03UsS+TE0hMGM8k3Sn+RNVbsJtnu11D8OoP+PjVPF85J6HXUxj6BKvaX4k+HWl2rLb6NqV8GO9TeXvnhT65yP0xXz01xaPJ5zXVrEgPPyyNx3x8uM16J4dsPD+reG/s+mX0k0sZOzzE8snP16jilNNLUqmm3oeg3mtWWtW0M0Gl2i24fBjSN3LHtxk/zrLfxVb6V8UNGlaBY4nkWzkCJgbWHOBk4w2K5HTrbxD4fvLj7LI/lRgbwzZBJ4G33zgfjXd+FPD0djct4j1RfPliUrbiYcvIfvPj9fwrF2iehTm6i5DsPj/B4X8QWkCXeuSWckahC0cO8kDkj7w7muH8IaVZ+Hry1m0PUhrELHa8iptKlicgqM/LjFaEmsXeuTT2Mn2KC4jy6xLamRiPUmsHXfE+p6SLa1hkVLjbhla08gpg4XC9WBFTSm5PQeKowp0/MxfF+iaukmprDYM0TM2zGN3Jzxz9a67RrPXtP0+w1WaDzrCSy2KvOYmXlt31IqtZ2viTVPDa31rdRx3UsoGG5AXPLY6138/i/TNF0yy0trWeSOKHbcl1+8T1JrtqRco2R48JOL5jm9D1jTWm+xvYW0qOSWkK8t7mrfiW8sYfDEyS6Sh3XMUMEjBWUbnBJUdRwBXI65btZ6jJr+j7b3T5PmaKJTvjzzgD0FdZ4MW38SaakmpaetqpnG0M+CdvsfwrjUXTep6kaynGxVXXtX8N3D2aSRNZyh90CINkqnr16OByPpXIapZB7g3NpILmwuFIAJG6Mn+FlHINdr8TNDXTYDMJWaF/njcMNyHoQfbmqXw78H6Jr9o2s3t5KssbHbAj4wR/E1dT5eVM4qcpwq7Hkd9BILlrS3jEYzsAXJP4k10HhjwTLeAS3lxtDfwKfmbHGP1rqvGHhyfTL1tbi08y6asn7p4V38DpkfrUcep2sKCOGaMpPxAVba3bBOegx19z9QOSpUfQ9erUTs7ln+xra3EEg1bZalvLaKSGPK44PzFcn8+1Z3ihLSTSjpmg65Mz2hKXEXmebA79yQeh+n1q3ozTaxbKPtVtJDDKROpVWCbSefmZT+QNcN4ZWJtKvMOtm32qRotkZ3S8EkueeAM89BVwbtqcVaMWrl3wrfazDM8f9k6beKnBQK8Rb8QT/ACrorjXBJCFu/BV9u6f6NqfH6pXIG6udJsYb5JJZHlO1jCu9c+3vjH3ttbiazcRwo9w99FuGdhijH/s9ZtzTOeMVJXRpR+IbC1QeZ4b1uJF/6eoz/wCy1q2Hi7TzGFj8M6tIR/E16qj8cLXMN4l06FUhvjqHz52jyI+fx31qaRcWDWaNbQ6lLHnaD5UZ6+nz03N3KVJtbG/J4vdnQWvguwimUErNe3byr+KgL/OqNvqyXdn58lvbwbwS6Ftjjnp7e3tiotU+2JFZudE1QCa4S3g84BCzZ5Yqu7KgCqF3fRQ6tfrNHbxtJMCUzhVG0dz0+nWsaja1LjBdTmvFXhi8u9ZGrWtjOIig3kktwOQR61oaDcePVvLSO2l1a307d5flq8YVAB0Oeg79DXU+F/Eb/ahp9xua2jiZo/lLNnPQY6itAahJaa1HawXDy214zFreW3K8KpbIYjrxXRSqM1nBOm0X5/AU3iPTM32oQwzKP3cgi5z7kYB/IV5abHWPCPjy1sdYs1+zvKEV8lYZVPG7d6+1etjXJDJuj1OS224BjCZC+lWZL6DWYF0rUCmpQuQu2VB8pHf1H4Vo6+uxyRoc2lzj9cmuXnEEanMA3Bh028gDJ69aeke2BfMXZMYAsoReck5H6cV2jeHNDhuBftfMzIMeS7YiDDhcdz1zUcGmeHRqb3F5rB3zTKWhRR0H45/SuiNeNhfUZpmz4BnsfD0FvcXkCpcf61kVdoUH7o/KtLWvF9tfXzSGWJEYnagHSuH8X6tqUV61roV0FgK7iGg3txziuGvNZ8RmcI+oWylcEh7Pay+uBn9a5ZWa95lWcdLHtUHiCFVG26ViffFXrLU1kbd5mfo1eBXniHxBCz+S7MjHKFJFGB78cVSbxtr6sIiIncf35f8ACpjCOyYuZ9j6p0bWLRZXjuM4dCAc9PfNcF4j1zUtK1Y3No0CWrfI6ywEvIvpuBGM141/wleoRRo0dzAsg52hXY5psHj7xHfwSwpdW0ioQGQuA30wavbQSTvsdhq+uW8l1IWtUgE7ZLR4KuPrjOR9a4bUtWjXVQkIQhjxzjpVtdWh1MfZbuP7Fc4IRW+6/wBD65xWRo1pZR+IGfVtrmNWCxyHGWxxihRUtDfncUaFrrFw1wi+cLdudzFsgj3qlqWpXUd3HocFxJJCZDI6lskD+EA+hGKd43trK11tZrJvIRoxMiryGY9qxNLuIYNfiurhjhpQ7k9hkEfyq40+XYy9vfQ+hvCcEen6HbW9vsHybnz1BPaiuD1HxJdQMtxpdwrCUfMrdh2orynGTZ3KUTyAaV4k1DbNq+rX0y/3d5qhP4RuHnLxyXEiE8AjoK9j8NSW2olbaGM+Yect0x61s3uj2NlHJcTSIUXnceOfeuv60+w/qke55PoPg61ju4ftSMEfCgMucGtrxF8Oo7PUopPJa4tJY8DaPutXWWMJvrlTbx7YhkZ7CvRFtwfDcQMaytGPXmo9pO9zRUI22Pmfx94Ft/D8ug/JIyX8hBRzjJ9M9u1Hk6j4X1iSBojHHbymNcD5WAP3c/1rqP2l9X/4mug2UiqFgzLkdweP6Vaht18XabYPBulkU+RdjPAZUADe42+Wc+pNd0J3guY4G+Sq4xN7whL/AMJcttG8ZghtphLOxPynAOB7nJB/Cr/xF8RWlrZH7KQGXKqn3ePWk8+x8MaDDo1mUBQAlh1ZupJrgPFP2jUhPfKhnERVW4ztUnHSudLmnbodkXGkuYy7XxDPd+LYobNJbYscTMJMZFbPjG1Vr22urVjHKW8tSewB+8f++v8Ax33rjvDkBfWZlZDKCDjbwfzrv9F+0Q2d0ZplltVZY95QM+88ryeQpAwcf3a7adKMVdHnVa0qsrM6Dw9q8w0+LTNFtfPs7XKve3TFI3Y8swPfnitS4jnlt18wRT8YbyyQPyNdt8ItJtp7Bb66tUZB80SFcqB0J9Pf3xXU+MZ9NSK3tZ9PhkikJBdeCvuCOaylX5ZaFUMLOtoj55mtrmyu2m066liTrPAufmx6iuq8F6hpepXi6feQAsn7yOV1xsyBnB7f/WrmviNPJ4d8RJJ9p860uBsjkBzweEyOg964uTW5sMpjilfkpmNcMe+eOM1o4KrExjejP3lsezfFSz1WTwykOmN9o06Vh9pkZwSqgjAB/wB7bWJpcbWsAh8w7UQKY4uC31Pfmuf0G/aHwn9quIY1WaceTEqALkfx4HB5JH4e1aNhOqxqGuHC7txOcE+2fSuflsuVnT7TmfOdK6309v5LXUkaFc5B3KBjpjtXG6lovlzLD9ngRQchnfYBk54/Ht71tDXtNtT5Hnypls7FyXb8O4pbrWtH1FVsbpHtx0jMiEMxPuffFZyStYqCbN7wz4F0JLfz1byfNUO4iXeQSOx+teW654fuvC2qGxuNqW81zJNB+83+YPulmH8PWunstQ8X6XqR8M6NpU+pbh5hnV+IxgnLMeAB7etM+M8EVtZ6EssiXF3CrfbWRtw3N82AfQY4olCUYDc4vQwUWyZxIynyJGDHPWNs5Gfzwa7/AMHrpdxZzwXVuEkSYrEhwzBdo5B7jOa8r1e9sFsN1qpidlwVLllk4960Ph9eJNN5E13Lb/uMKyHJH3ulc1pJam+HqRUkrHpseiadqlr9qe5ae3idlTC7eemPzrsdG8O6bc+E2sWtfLiV1KyA8j3rlba+to9IghhlWGOAAxKzAl2Hcj3NanhTxdq1xJdW99Z2dnaIp3yqT82RxgGtU7rU6Wle6J9XvrOHxTpfhWEJNLbwT3TozfMRgBOfUkNXK+PNC07VP9IR1jv48rsY4JH8O78uvvRc6La6p4l1jW11RrWaeVYkKpuBSJAnPcZKk9cc1zF9perOsd0k87C1Ybf3pJXIB5Hbjt/jXTHDOcUeTWrJTZxVhqtzousoZbd2kVjGY2Hy/TI9cV1+s6hdL4Yj8UafY/2alrIERDP5qmR+Dx24Jqj4m8P69ok1vrGo+Hb2KwmxI8kI5yf4iB07frWW6PdW8q2bGezlO79y25M9c469fWtfYqL1MvbyacSjP461GVV+2QKedpKjg471Ys/iBNaah5yK8p2/w9vWq9xopUYdAfk3MACcZ9MVW0z4f+LNVuhbWemSWtoyGR7yfCoU9vf24pxhB7hzzjblOv0fx8l6Zr0iRkgxujC+tT3fibWtXuw1vZyIVHyx/dIHqaq+HfhfNpN07yXy3UbKA4UBMHrnHJPT/Gr50vS45hcm4uhKgB+ZwOO46c1Ps4J6HTHF1XuZniTxOukazouiajcH7RcXKSaniTcIYugTPv1P4V1nitEsEkvGgitLK3AWFkj3tnO37vqf6Zrl7/wDomrCG6tLWZru4kdxK0xORG2G69a1/G0t7LowsPNYJEgGxuc7c4z69q5qsk7JGtPW8mYkmoh2jjxdRea+xftYVF57nHI9h3rbi8DmZo5TdzzOBuYEcN7D0/CuItNTcxLbheQOnRcdxWz4d8T39i72cNw6wMhKLJyImXn5PTgYxWaTXQVPlv7x0+ieEF0/UFMkizSKS4jkO8qp7H2rF1bwrDoevX8trC/78rNzydjdCD6btw/AU7VL/ULSEanbTSRMRvad3K7wCT+P40nw01zWfHdzeXV3/qrKFbeJc8sXJYn/AMdX6fjVylKMHJG9RU7qJR1Gxkkt2Vodjg5DY5UjkYrG1Oa5urGKaRSt5ZzgMR1YZwT9cV6tJp7PGY5oZDjrtX5hjvWCngXVtd1Caw02JFgfDS3Mh+SJff3rLDYzmlaSMMRhuWN0zkL3UdO1CGNVuGimjwpSWNgAP97pTj4L8QalFvisx5ZAzMXXb7c9Pwr3TwZ8M/BPhkJJeQLrd4gBaWddyA/7KnjFZHjHW47HXZ0iu0trS4fzFXHyoMAAAdu9b18RZe6Rh8NfWRxmn6XD4Tii/tOFdSeWIKQwyqn2oqPxLrNjcFFadrva3Ji+UCiuFVZPodzpQRfuf7M0rWrabS1e3tr61juFt3cM9qGH3cjrz39KfrEY1CPyLh2VOsnPDema4q+1Ly/FkURIbGn2agk52qYEJArbNrqt+Ea2lsgmfmEspUt+lbyh767GdKT5Cjqc3ibS0xpF7G1vGMiNk7fXNdr4GvNYudMaTVb9UkcDy4k57dz/APWrFsNH1CMmS5vNLiHQBizZFTanDeaekd9/aEEscZ4iih25/HP9K1klsUueMb3PJv2gNRF54+eNSD9mhWPg8AkZP860vgjrlxZ2mrFpj+7SIIPQcj+grz3xdd3V54ivJrzmYykNznHPSun+D9u17caraqzrugVjtAJOGxjkgd/Wutw/dqKPK9qvbuTOr1PVmmu5rjzDtQnJyMHPpms3Qby51W4cabNIpciOVAwBKk4OAT1rV1DwlLKotYdQgjEhYBXHzD6gZwD0zTPCHhO90zU5la60+a2fkvGS7BhyAOBTjQlGNzeOLhKdpbHbeHPDmiwxm3XwzctNcKB9ruZwmwjq3Df0qwNCuNS0W6tdPtwHVmdnUZUtk9/cDPtmi2sm0m8drkorlzsRIXl2djnDcc+uBXUeFNU1Gxt5bQQRyRSO26NPkJyST1HTn16VzwqTi2pHVWo06ivEwfDd5q2v/YNAhu5rS2tojJdRxOVaUg7VBI/hBB/OvSL7wjH/AGIslrfXdrdJloi0zOoIHQhs15Z4Xux4X+J8OoXiyLaSW8sOxRkt825f1FexReJNO8Q2z2siS2hcNsyMdutZTin7xWGlKjG0d0fOPizV28TaZrei31mINX0xi32iL7kxDYJwc7TxXDW/mz4RWYu3B2jJznqfavUfFHwp8VQXuoXfh/ULfVYL2VndVkWOU5OcEMeavfDrQbvwP4ZnuNUsTb6xI7NNG5h3BB93BduRznCjvXZTqqEDkr0516l2ZMl1bixi2SI0Fsiou0/IABngHnqTXD6r4ukuJTY6c5ILnMpHyp9Kz/EUk95qd8ReS7HkIxwgAyTjA47msa2iWG3dF3BQeT1wM8n3pxSkryRhLR2iez/CrRZNRcSO7KvR5myzO3fHt+ld1438K6MumRwDUMPLKkTwjljuI59iAc/55wPAV9JovgiCZlXO0gtjOQPvEjrjpyKraXqzah4jsft9xDIHn5kYnJbliQO3UDngevSuanhpznzy0SLq4lJKMT2iSPTbDwxL4V0kbvLtxBcXZIysbdcsPvMeB14rwL4yzXMGs3FrFau8EzoWdV4RVGDyO+cGvXdQ8TrrHh/WbDTbFFwhbzYHBUbFb7xAxv3bBtBOQ+exxzPiSG21Jra46R3UQYZGVDbcVrVldGMVc+fdUHk3JhmhEcqfedSQHH94A9vpR4e1FrPU4rqOUx+W2wnqPx/Ougjs7XU9Lu9P1Q/6TprtHHIv+sCZ4B9cVxlzpbWlwyPctLbsfmAUq5PrjkfrSjFNWLk3G0ke96ZbQ6laRS2EdtcXmMlmYgn8a1Tb32j6HcyamsMAkQxxqsrSHJ4GNxI6+1fPnhnW9es7l/sN/PHaRHDErubHTgd+w+prvLfVry9SKO9vHnZfvbjwDUxovnsdUsWnCx1aeIpNLiimht4rq4z+6idsA4GSW/PpVb4YalqGtavd6pNHJc21rmTysj94xJ2p/stgHBOR+7A7muE8bTytZ2a+WWDhpoj32njOPTIr1HwIYPD3gyQyW8jTl1n3xpjeZAgAB7gHcTn7uTXZOp7KJ50V7R6nrmheIbG/s3ginaeNf3bxzxkMvGdhDdeTjjjmvHviRofhu88QtqOlQjQdkgDCxGxrnsxKj5V57gZrQ8WePHWxj03TbeGO7XHnSI+/aM9A2B9c9q4SS4kkcyPKWJJxlsnn1pRUmryKain7prx6pHp8uzTYxahCQG3l5XHqWOT+WBWZc3U7TSzrNMXm/wBZukJDc55FQIww2euM596SRgqLnvV8qSFzssW11dQ72huCjMhUlTg8+4p0OoG5h+x6g7bWwEm6lcdqpLJsjJ4J9DVaNt0rkHauOPrScdC02d9oN02m+GdB1C7hSPybm4icLyGR3PP5YP1NZvjZpJbj7TCu9D/D6nj/AAqHw9qCNYyaVdLugYZD/wAKg+h7H+oNW7uK402zPmxtd6eoyksCmRsem0fMT/ug++K8+pFxmdtOatZnk+rWbrM8hhkjjZixAGSp+npVXT9QltLpLgN5nkkOmRkNzyMegFb3iK4uNRmeDQ7a5JJ4LIy7ffJGPzrEg0mT/Wa/LDbx4w8kR2P7jPc49q1Vnucs1aejPUvEXi1bn4cXEskOmywPbN9mAlPmA9BwB14rM8D+HPEFl8ObNtH1T7HPcl7m4iZfnfdgKAe3yqCP96vO9PlUwSW+mvLHBLN8n2jDFl7n/Zz1716BFqd0NMi037RNJEq5e4SUK+4EbVHYAD88Vo6fu2ZUqspyUn0NTQp54ZQt3dXYlU/vBJKwb8s816f4S1pdrWcBVYcb8Ack+5715XDGlwkjXEr71iLLKe47Z9/8an8J681rqsIZswsCm8HoccZrz3Ts3ynoRqJwTZ1Xj3xLqECi309hHLJJgIx2rn1z2rh9cj1CONzq2paU5IDARzNIwHXptHr61ueL8XpZ5F3yBS34V4rfXGraldyQxuAkb7WHQ9SBW+HipK5FeqoWRrT3McQM0Lmbe5ySDRWl4X0xbeza2u1mJQ53tEeSe3NFU+VPYwUpNFLxR/oWv6VdNIP9I02A5z3QbCPr8tdpoVnLqIH2fUBCMenBrmvF3hfXtQ8OWEllo9215ZzOgULkmN+Rj1+YmqujaX8RLELbtod3G3Xa5Ct+X4Uez50hU6zgz0a08D+YzNd62+4tyEHH61l+MLmHw7f6TY2sxuN06vMGHGwHn9ajsZ/iOiQxt4bZ1PG8yD5PrWYNB1/WdSnvdcMdiI3Ef7+UJ8o67fWr5FcdSs2tDzD4jW6weLr7y1KxSSM8ZP8AECetdH8Em8q71qZ2aONLIFnA4H7xa2vHngnV9d1y4udOS2+yRMTFM86qjJngg1Z8B+Hf7J0PWbS51rRYrm8MAh3XYOApcv8AzXj/AAroU7JHDy6s07O5RYoYpQI1jmMkwEW3ap3AM2OmePfn2NWXuJFjIM90myZriWBcKFQjOS3ocdT061UstKhiSMf8JHoKeU29h9rDbG6ZUHrnPepFtbO3Qr/b2lqhc/MsnGSCMit1URk6bubWkXrxXcCC3eaS5eVB53mM7qScKpI+7twM+1c82r6zo9wqXcc32SY5tJ2fesiZI4PY8c5rcso9Ps4oNSn1+xEBdjG20tGx3HOVP8XPX1rRtNY8JSeHpdH1TWLK9tnGAhjJAOPvYP8AH1wwwenpXLOCnM66dSVJXepyPizxIsOjQ61bzBLqxuI2SKQ8SZPIH4ZqpD8Yr9m+aCNNxJGeCPbFQa14f8DSBoofFEi228MIvIJkDdPvHjp/Oqtt4V+HBCltT12Y7sKgWNQf/Hc0KjHlsy5YqbnzROhh+MFwskbGIA9vmyR7Y7VmeLficdXTbBplvPJjaxuVLsvf5T2q5/wj3w7iBnXSL6VYAuS9wRlscfdxWWt14JtNQY2vhNGbli0lzK+D9C1KNKK2FPEzZxVvdM0bNJtWWRyxDcD8KLaeRr+JY40YPIq5P3MZ9a7pvElnHaK1r4b0RZixHmtYI7KvbkjNWJfGWuxWKC1mitGYHPkIsQHoeBWl3eyMEr63Or1TT/EWoSjTdI0O7+xWaiOCYRkxMF4JJ78jNYV/Zax4Z8TaRJqlvLaoZY2YOAysoblWbrkZB59R6VyM/iTV7q+3XmvXEnmA+ZtkLZJ9celW5JxdTNI15PIVXA6jc2xecnlc+3tVwctmQ1bU+ldS1uz07Sp9RkeELcqY7YFgC8pPyqR3x97joASelec6PrUckM2jGVTcWb7It3SRfvB19R71maHfHUtDhuVtWnvo18q4/ikyoz+GQQPwrk/FV3JZ6itxDujlhQLMOhx1H02/rXmQcnNxkjpmlyKSLesA23i9dQWLZHeRgTKw4JBIb+WaqavbjVdSTTdPRYYB808mei+v8qBc31zp8M106yryU3f3XAHX6YrXh0+TQ7SWa02SyMMvI5zk7eD+GcY967VSaVzFyurHMqlvY6askCqZJZnxnquOB/6CfxatHT7RrqRLWFlDy/dJ9e9YGnCSXaskZBBY/m3/AOut23nksUuZICq3IhKQSOPuFuCT/jW0FyxsSy81nZ+Jfi1pmkGNF0/TiFmlVx8qjnn26A12/wAQvEzQQR6XYswkEatK20AICMsfr7emK8t8FmTTxdandbHJlxIQuPNcfMoz9Sc/hVm5kkupnlumaV5CWct1ye/41Cp8z1CLtoXDlclgFz07decgdaXzMhRyccDiu88P29n4g8G2El3CjSWxNq8vG8Y5Jz6YI/KuC1JYYL2dbcy+WjlV8z5WH1opV+eTh2KnSaipIuWK+ZngcqcD3qW6hZbSMsoD5wRWZbTHJMZ6EHg81ejkyxkm3tnpzxWjISKhbc7Lu+ZCM+4rOllcXabmwjGtN1/0iMTK2yQHAxisW72xXJ83cgjJIyeSKm+pp0OzFusPg9ZY2RpJXVy4boM8D+v41yeqeMNa0nVDZxXESwMyht67FZGycZHXpXTaoZLXTNJsoZCu6AXGwAZbcMj8ulcl4rsYJoY5nTJY7SzcjnkcfVW/OuWl+8jzM3rLlem5qp4w1DU3W3hXTIYDxvTKhcdsEc1g+JIZNWvreBbg3KW8e52UYXeeij8Kx7e1iEkSqCWycg9MdMj8zXTWs1rZQgH5Y4xuYnqSauFL3rmXNdGTbW8VjdJ5kixu4xGoXcfTgV0GjIPN/fKWYnoQCrD09M9K5qB7i7v5r5tyEH9wTHu2r2wPfrmuh0+C+kJkiSaWYgEgA5J+h571pNkq7Nwz5kFvG2zeMuo5A9s9h0rD8dWdxFYtqOmMEliYO6xn5So71u6N4e8SSZmXQ71nlOMLHj8xV288Na5DbyxXelNBuUhhIwVcEd644XU7s6p6R5Uw8FeJYdW0GO6uFR3KbHORlSOo/wA+tea6/Imi+PWMiSC2mdJBgYGcjnPsa6v4f+H7nw1qd7b6lqWlJaSfNEFuwWBHAOB6gVp+LNN8Ea9c2clxq8zzQP8AMbWPqODgs2e9axXs6t1syZz9rSSe6NSfXNFjYmTVbfBxwW74560VxXxZ1C1h1S0bRrIWkMUP2c+QfmlxzvcjjJz+lFaewTMvatdCmnizVkiU2+uup2bGBHAJ7g47Vn3uoXUk32mbUzNOx3F2dt+ecisC3kbekSksAu4kjim3ErtOC5wWGOOwroVNGHPI0ze32WuU1Z0MfIMcrAg+471T1XULzUIEN9r1xcJnhXY5B9h0qCdLeNCltMWaT7y46VQljZWHzAH0PNNU4j5mXoZEtmAOpSeWRwpLY/LNLJNA0qqHb2wufy5rNK5b5mB98dKsJCvlLI1wAVOeBVcsSG2WEa2R/mmmOT08rnP51eWVLrbBHOQwUtymOR+NY0sok8pkOcZJxVjTW8y+X7wDZHFTKC3Ki2dbdCeHT47C4dpI2dpUXIwhPUCs5pkj3M0cg8sc4Yf4VZ1G42SKuAML689M1SCx3GkXd8kjBjcJFGueoxk1klctyK73UfmmTZIGxnl//rVLb38sckcmyMFTn5i3+NUbk7iF2AbR19aIyd2GT73H0rTlM1I6W38YakIoo3EKr3VI1OcdM5FZVxe3lxO80kxDuTgx/Lj8BxWdIrRTbewODmnxSDgc9TRYdy7590YRGZmK7uctTWSFJMTrIh7MvX8qhjk2SZByc8UXNw9xKWJJbHOOMUgGRJGt6XMnOOgGMiukj/dRRMyiSKU8joTgL0/GuVQ+TcJMVL9cjNbE8m7TbZXMp2tIcxnBHyp0PTP+NEdxS2N7S9Wl07UG8q4+ym5QjcjdWzx7A9vxpZUmjjnN2GcyfNJ5p/1hPU5P3iPXpXPRz+ZiOOEebLjYrtyueAT75q341TWdBv4tNv1iW4NuGVkl3qykc+u36Coq0b1FJFQqe7ZnozeHLey0CzZJrh5ltVby2KkbiBx0rE8VyXOn2fk/aoTsXbOPKPDbiMfe9MVa8MeIpb6DSkjPmmC2WJwTgFwOT+dcX4j1D7ZrTmSaSRC5YqeA2G27v/Hc/jUXnzWKurC2F81vbtcSQs+wN/y0xwKqXXiH+1J1h8iYh22BV6nPbPcf1qjc3TG1+zo6nzGI+btg5P58Vs+GbWNb1rzy7cfZEyhVjw/8LfnzXUtjJvU2dTlWyFvpSMphskIcY4eUnLn8WJ/DFVomwc/wnByW5b1/X9MVE0ckiCTzCS/zEsefxqWKDcMnJA70k7DNXR9T1PT2hn0+52tBO0kcTfcYsMEEdwRx+NdN4mSDxNpX/CQabEscm3bPHj5ywHII9q43b5aGNFDPkEDqffHvzXeeE4YdAhm1a+nH7xRtgyCGJ6YH061x4hcjThudFGMpproec2En2W7KyMzK7ghR6V0lmqTBhGrMobcAe1ZmoSRTXstxBEIf3uUXOdo7YPuMU/TbxliaRiRzzz7103vFERaTsbNxas00cmBhRgKx/l+v51zWqWrxyKs4VgpJO37wrZvtUmSOGW3UB4pd7MegHp9faue1PUGmuDI8m+RmyzKuR9Kjlb1NZ20Oo8QT2148Oq6eztbeX5aEHJXHT6DFYXitph4VlaJsyqMrgdSDx+hak8Lyta6zA0bD7PLIUliYZU44/pS6/I0llcCPaMk4Vewyw/lisKK5G4MurL2kVJHHaAZBG0lzIWkY/L/s1bOo+fqcNtHu2RsCTtyGbsDXMrfyW8bxBizcrz1rQ8NXSvqUELMVO8EAnGTn866m0lZHKp6WPXbKK4tI0+238scm8Bkj+RV/AGpL7UJrK/fN1cyRNHu3JMRwAMHJzjrWTrGrOL+4h2owMrZLdjntXL3lzNLeAszfMAmN3bn/AAFSoJhzM7WDxXNpyyujTSGVeWllEhz9duax59f+0vKZJwhYHcGLNn264rBuWYxbSx6dKbH5SgSyDehUggHn2/WnyRQuZjdUv5lkjlCxqxZVG1BkAiqsd/J9n2pvUbhuOcdc/wCFZgl8yFCxxu+YZ5PFWbDaYJM8nOR+HT+Zpe6bQNe41qTdtkjR4mAZEeIPg9Cc0Vu2ng6z1G3s2F9svGtRJJHuAwCx/wDrUVF4D9mzzWGR1AK8ZHf8qJZmYjcO3WoVbcnAJcKBzTpNyIfOV0bPyoRwfeuw5hEkYShu3rUiq0hO1hnk1Wlysq7cY29BVmylTGWOCO2KVrAQ8lFPqafHIoRlxnrTGIMjfN0p0Um2PB24PpUt3JIY2VfvKce1XbMNCsW3PmCQE+uM1TjXFwM+ox9K0DljJIF2qWouNMtG9JluJAwJaMBN3r2/SoIJmWCODaQzHkdi3c1Qdmz6BmxmpI22s3zZqOUdy5KRISMHhqnMa7PmyHzkCqP2pW+Xv61KzNkxqc8daprQRJrMis0TRnBkjGf94DmorZZjIkKxl2YgkjrzSGH7QqAP9x+No/MAepOa9e8MeF08OaLLrF9Gp1Q2zSqp5+zIy8Y/2zWFWtGnZGkIOZ5bMCNyqrhgcHcMGoQcex6GkmuHz5mCXbk7jk8+tQGQk46Mc5wfarSb1E7JliFmaVAyjG7bk1p3Usix28MnmP5bsVhjX7wIVc/pWbZMqRx3B28yAbSOmAKXW7h5NSjdi6IybRHGcYGSP6VaWonLQegMNz5qqkcu4kNI3KgdsfjVHUpLya6aW6uJphjGXOamZtoDNEqhEOSxycdqj1CTzLgMqqgkG5lT7p4zk+9U9zI6bwKgi0vUbi4vXitkXjYMlm/2fwxXOyXcclzAwDYLlMn65/rTl1Brfw39jUpuluPMb6YFUoY0WBZJGxsfcMDuc/4VDj71yvshA+6effgqjnG44711mmOsOixoi/vriQs+OmBwo/LmuJjWX7QYwuXZsD6nkfriuwDJ5hiThIUVY/pVMaNWxkVpRuOUOeD6Crl1JtgHlJ9/AB9MVX061W4I/e7CAxqCZ2aMxhhJjDDPSszWKsdx8Ok017O71ySM391b/I9uRjY2DtA9yAfyrl9d8Q3mraq00pCJv2xxqMLGB2+tQeHdZk0bWI5yWWCfEVygPReocD1UgH6A1s614WnvdcRNLCvFMRKzl9qoTyePT0rkuoVuaex0RvKlaO5maNFNd2LxRoZJTJ8uPUDFU7iSeMGORfLkR8Mp9a7aG40HwXoT7f8AS9RlYhk35JxwR7Disf4i2QTT9O8W6coa2vNqyoD9w47+55z/ALtWsV71mtGJ0EoJ9TOM32q4MEe3Mu0Fc98cmtTRrG1WeUvBvjVGdvw/+tXN6Y37n7QYwZGf5xnoMHFdXYzra+G9S1CZkPmkRhW64zhsfzqqukOVSEiimn2aXrSWlysluyGZCD0J7fnmqtx81j5hRgXwCMe1YlrcTxTSmCQRs7DeB0YHt9feta/VorLa2BsbCjvU04SjK7ZpUlFx0PM9UjEGrTxdkcgE1No4jGuWbMWOJVIwOvNP8UwtHqzM3DuqufrVXRjjWLMjqZUz/wB9V0vY4Op6DrLN/aNw2V5lbgHpzWfMuSrtnr1FWNYz9uuMHjzWz+dMiKheg9896UdmWxsrbScHJx1P0ro30CC5+HUOtrKkE0DOrlzhWGa5TX7qO0hRlX5nwFHv1qbwhrz3dxJocjsLW9haNUJ4VzyMfU1nW5t10HTcWzAiYukZAUAblwOhxUtqSr+UTht238BzVP8AeQyTRuNskcrIR6H/APXmrumTD7SWZflRfm98cVTd7M2hozX8Y3TadqEcMXmeYIUUgPhsYz+XIoqfVTBNftrG9mNyoUJn7oAA/pRSjLQhqVziTJ5ZVx89ej6Hq9tJpywarpFrfWkkKx7lQCWLgfMG656cex5Ga881Kzms2ZJMMgOFdeldv4aEEfh/To5JER5C6gucBsmrxDtBWM6WujOY8VaTHpt+72Ej3FiRuSUrg8/wn0NULFlQ7m+btgiu28WW95pFkbq3VXTgurYIx0zj3rhZrxJrx5Vgjt1Y5ESZ2j86dCpzxCpDkZPOiblJX5iTx7VWkXbGgEeFc/maszzgzRAsBlctimTbvscG3hTMcH09K0JHyxCK7g8zO7jKjnFXZm2xoW6MpyuO+eDUGPKuEe5cgufnb09KXW760keNba1aMAYMjtl3/pikyTPn38g9Ae1JGcChG/eEsCUJ+alZMBkB+YOVzQgGu65woFWBMVTaM/WqcSNv5z9081IjcBW4p2voG2p0Xgr7Y/ifTjbW8E8hmCokoJTPqa9j8ZeItJs47rRbt1F5dadJLG+8gKwwAM+pG78q4b4QWIX7TrszjyrceVFkcZxlm/AVzHiK7bxD4hu9QZco0hEfoEHAx9ev41580q1bXodSk6NP1MiBdy79wwqin6f9j+0NJcAkbSFHoajuRtkZQuAvAAqOFQrbyTuIziu22lkc67su7jLGI8bF3cVd1OKN/JeRA2F7j/aY5/WsyB98gVnAPBXHrW2Ga4tosqfu8N+JqeblZVro5+UBrhgHjReMsAcgfWprxrWN5Vjl37ucKoxwKjvkkgvHj3Ebh3wazi7K+1WJ56Y61vFK1zJqxat4nvL6O3gjeR3cCNQOtdNrWlWum6ddWO/z7mBl8yZG+UvjJUf7pJWtD4Y6YlnY3HiSZR5wc29iH7vjLMPpnH1qn4qgktNB+0TNn7TK3TgkjFc86nv8ptCPunNWaFtWt5G3AZzkDuozW5bsTKMDO4/yqhpMchtHlwCIWPX/AGhir9gfKkQudwzn6CtDI0o7iSMjbIFVi2fUCpl2pK6/Kytwp9M//qrNuruFmCpFtXnGO2KI7hXTzGB6hh9cnn9TUyLiS35UxLu+YAgbP73WtXSPFd7pOmNbBRLLHkW8jcgL7isi5Zf3flsFKsGye+c1Vvhi3A87Y3J4GeKzdNT3NVJwHWt+17qUtzNN5nmEswP8Zr0bwHYTalZ6jpV7Cz6O/wA8bscBZD/nOa4fwP4bXVp3vLy4jtdPtyzSnu2OQM9q6bW/Giz2kGg6WgtrQqCzr96XB5+gBGPU1hWam1TiaQTj77OaYHT76WFZFkUuybguQdp4/rW5Dr+nzQRaPqlqqxjG2YZIwepJ7frWDCBOJ4jhXMnysexIJB/8d/Wk1hYbnTYJIiyPG3lyZ7gnjH0rV0U42ZEazjK5peIdHuNElt7iG4gms5VMaNuBIwcdvpUs92s1rDtwp4DE85Izz+v6VleIZ5ItJ07Tk6CIzkkDjgZrO0qa8uNQS2VVcthfYep/AH9ain7sDWS9+xF49idLixuJwC88G4sB15OKwdDA/tm05wPOX+ddv8YooUTSfJx5aQBVxXEaCjPrdmq4yZlwD6ZrWnK8bnLUVpWO41dh9snwwY+Yf51UeQKnTsfw4q3raxx6jcBGDfvDyKzCDJKVA3HHHPFapEmP4iuWuHij2kgIOe+c4rp/DXh+PRtMTxRrjNCI/wDj0hPDuw6HFcjfPJBfRuuC0bDb3Gc8V1HjS7utT03TNUV2lS5QoE6hXHB47VjVb+Eumluc1qV4b6/uLzbsaaTzSB0FT6eZZtscEZZ3YnHtkn+lTanpEdjpKTecHulZWmUN90HtineEt39pTTBthghdl9AcED+dVdctkUm29T0jwh4WTUtMjnlt1J2DjB4PNFdZ8J0nvvCsN5hmLllZQeARj/E0V49WUudnp0nHkR4ebabUbV7WLaXZiVB4FZV3eybooLiPKWymMKrY2sDyfzoor3Ur7njs9C8P38Ot+H1tLhcyNGYySPavOry3FlfT2jqC0bFc0UVhhtKjRtiPgTK8aKxO5jxVyMItlIWBIVvl570UV0GJFHKHt9j5bLZOe9MYq5PGD6+1FFAhZJliRkxkHA59KsBVuB5uCMpjg4+bOKKKANN7JLWEeZGGbYe/tWRHHvuAixgkserflRRSb0bA9k1bTbrR/BEmlWEIMkMASfDAZLHLnP1z+FeeQTRpaNHABu2AnK9DRRXnYH3lJvudeK0cV5GNclo3O9QGIJPerulS29vFG00e8ykZ47d8UUV6CMOhSaS1k1QfZ0ZU3jAPXpXT2rLd2tvbwx+SqICSTkmiisqwQMvxFbp5PnxqPMj4+ornbKB7vUo7WPh5ZAg3HI5ooqqTfKKa1PUtTAtZ49EtyY4NNTyRjvJnl/xp2tadDdeFo4ZQJCpLqW5IJP8A9aiiuf7VzTocjFCLcyorfK33hj+7jH86fY27Xd3HaqwXecbsdBRRW8W+RsyitUa3inQbfSdLSRb5pJGIyuzGRnk57VgC3ZEA81nUHIPTK0UVnQk5QuzatFRnZEyNCojL7io3Yz16j/Gs5pppIwsa5DfLkn1oorZIzb0Om+GmoNZ6jPoV5GJYLslSO27GOfao30tdK1OaJvnMcmVJOTt9CfoaKK5VpibLsdH/ADD38yS8h8hpbmHDKINxU9iHX/4qssOb7y0jYIJp0hQEk7Qe/wCVFFbyerMktEWvFMkM2vXcC7zHHCIwPTJq78P7Vfs19dSfNM9zHaqTzt3ckj8kH50UVhL+EdEdayuVvilJ52FVVWK3UKqgdOcH9a4zw+wTXLJtxXE6flmiitaPwI5sR/EO113a17cyp08xs/nWaw3Y2EjNFFbJkNGDq0W28dc/wg10fh3XYtL8Ny280PmOpWWA4zsbvRRSnqJaGToE0uparPb3TFxdRNuJ6gjoas+F0Xzr+w3ZmmQoGx/d5NFFQ0lsUm2ej+FNdvdB8KWkNswXe7MRjIooorikk2dEW7H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758" y="1927113"/>
            <a:ext cx="5563675" cy="34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91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What’s wrong with these stats?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0350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“At the battle of </a:t>
            </a:r>
            <a:r>
              <a:rPr lang="en-GB" dirty="0" err="1">
                <a:latin typeface="Comic Sans MS" panose="030F0702030302020204" pitchFamily="66" charset="0"/>
              </a:rPr>
              <a:t>Artaxata</a:t>
            </a:r>
            <a:r>
              <a:rPr lang="en-GB" dirty="0">
                <a:latin typeface="Comic Sans MS" panose="030F0702030302020204" pitchFamily="66" charset="0"/>
              </a:rPr>
              <a:t>, the Armenians lost 100,000 infantry and ALL their cavalry. The romans had 100 wounded and 5 dead.”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    - Plutarch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“In an expedition to Arabia, the romans lost 2 men and the enemy lost 10,000.”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        -Strabo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680" y="3644722"/>
            <a:ext cx="4301206" cy="307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1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352" y="1365161"/>
            <a:ext cx="6529589" cy="4829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Battles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888" y="2101894"/>
            <a:ext cx="347622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>
                <a:latin typeface="Comic Sans MS" panose="030F0702030302020204" pitchFamily="66" charset="0"/>
              </a:rPr>
              <a:t>Preparation</a:t>
            </a:r>
          </a:p>
          <a:p>
            <a:pPr marL="514350" indent="-514350">
              <a:buFont typeface="+mj-lt"/>
              <a:buAutoNum type="arabicPeriod"/>
            </a:pPr>
            <a:endParaRPr lang="en-GB" sz="36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latin typeface="Comic Sans MS" panose="030F0702030302020204" pitchFamily="66" charset="0"/>
              </a:rPr>
              <a:t>Line-up</a:t>
            </a:r>
          </a:p>
          <a:p>
            <a:pPr marL="514350" indent="-514350">
              <a:buFont typeface="+mj-lt"/>
              <a:buAutoNum type="arabicPeriod"/>
            </a:pPr>
            <a:endParaRPr lang="en-GB" sz="36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latin typeface="Comic Sans MS" panose="030F0702030302020204" pitchFamily="66" charset="0"/>
              </a:rPr>
              <a:t>Battle </a:t>
            </a:r>
          </a:p>
        </p:txBody>
      </p:sp>
    </p:spTree>
    <p:extLst>
      <p:ext uri="{BB962C8B-B14F-4D97-AF65-F5344CB8AC3E}">
        <p14:creationId xmlns:p14="http://schemas.microsoft.com/office/powerpoint/2010/main" val="156274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Prep: Stage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233" y="1767961"/>
            <a:ext cx="7173533" cy="4285109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Patrols move ahead of the main army to see where enemy troops are and in what numbers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This can take a few days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Various factors might decide when the battle will actually happen</a:t>
            </a:r>
          </a:p>
          <a:p>
            <a:r>
              <a:rPr lang="en-GB" sz="3200" b="1" dirty="0">
                <a:latin typeface="Comic Sans MS" panose="030F0702030302020204" pitchFamily="66" charset="0"/>
              </a:rPr>
              <a:t>What do you think these factors were?</a:t>
            </a:r>
          </a:p>
        </p:txBody>
      </p:sp>
    </p:spTree>
    <p:extLst>
      <p:ext uri="{BB962C8B-B14F-4D97-AF65-F5344CB8AC3E}">
        <p14:creationId xmlns:p14="http://schemas.microsoft.com/office/powerpoint/2010/main" val="131762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Prep: Stage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982" y="1915777"/>
            <a:ext cx="7953777" cy="4351338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Did you see a red flag waving outside the principia this morning? That means the battle will happen today</a:t>
            </a:r>
          </a:p>
          <a:p>
            <a:r>
              <a:rPr lang="en-GB" dirty="0">
                <a:latin typeface="Comic Sans MS" panose="030F0702030302020204" pitchFamily="66" charset="0"/>
              </a:rPr>
              <a:t>The legate and senior officers go and confer in the </a:t>
            </a:r>
            <a:r>
              <a:rPr lang="en-GB" dirty="0" err="1">
                <a:latin typeface="Comic Sans MS" panose="030F0702030302020204" pitchFamily="66" charset="0"/>
              </a:rPr>
              <a:t>praetoria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You wait with your </a:t>
            </a:r>
            <a:r>
              <a:rPr lang="en-GB" dirty="0" err="1">
                <a:latin typeface="Comic Sans MS" panose="030F0702030302020204" pitchFamily="66" charset="0"/>
              </a:rPr>
              <a:t>contubernium</a:t>
            </a:r>
            <a:r>
              <a:rPr lang="en-GB" dirty="0">
                <a:latin typeface="Comic Sans MS" panose="030F0702030302020204" pitchFamily="66" charset="0"/>
              </a:rPr>
              <a:t> until you get an order from your centurion – either to line up or to join your cohort/legion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7556">
            <a:off x="8552931" y="535284"/>
            <a:ext cx="1963458" cy="189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1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Prep: Stage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031" y="2044565"/>
            <a:ext cx="6167907" cy="4330476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emperor or the legate makes a sacrifice to Jupiter</a:t>
            </a:r>
          </a:p>
          <a:p>
            <a:r>
              <a:rPr lang="en-GB" dirty="0">
                <a:latin typeface="Comic Sans MS" panose="030F0702030302020204" pitchFamily="66" charset="0"/>
              </a:rPr>
              <a:t>The emperor or the legate makes a motivational speech to the army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Write a few lines of the kind of speech you think they would give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92" y="1393466"/>
            <a:ext cx="20955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4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Line-up begins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3671" y="1690688"/>
            <a:ext cx="5910330" cy="4351338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3 blasts from the trumpet (played by the </a:t>
            </a:r>
            <a:r>
              <a:rPr lang="en-GB" dirty="0" err="1">
                <a:latin typeface="Comic Sans MS" panose="030F0702030302020204" pitchFamily="66" charset="0"/>
              </a:rPr>
              <a:t>cornicens</a:t>
            </a:r>
            <a:r>
              <a:rPr lang="en-GB" dirty="0">
                <a:latin typeface="Comic Sans MS" panose="030F0702030302020204" pitchFamily="66" charset="0"/>
              </a:rPr>
              <a:t>) and it’s time to line up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How do you think the army would line up?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509" y="4031087"/>
            <a:ext cx="3926034" cy="260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3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3955" y="1480042"/>
            <a:ext cx="7225048" cy="6825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6712" y="1581016"/>
            <a:ext cx="3360313" cy="891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err="1">
                <a:latin typeface="Comic Sans MS" panose="030F0702030302020204" pitchFamily="66" charset="0"/>
              </a:rPr>
              <a:t>Numerii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21217" y="167425"/>
            <a:ext cx="11153104" cy="69546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36713" y="278014"/>
            <a:ext cx="3360313" cy="891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The enemy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3955" y="2571592"/>
            <a:ext cx="7225048" cy="6825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20803" y="2711202"/>
            <a:ext cx="3360313" cy="891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Auxiliaries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43955" y="3947483"/>
            <a:ext cx="3078051" cy="232452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18515" y="4434825"/>
            <a:ext cx="3360313" cy="891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Legionaries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90952" y="3947482"/>
            <a:ext cx="3078051" cy="232452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11850" y="4434824"/>
            <a:ext cx="3360313" cy="891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Legionaries  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-1162631" y="3315548"/>
            <a:ext cx="4491057" cy="16978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rot="16200000">
            <a:off x="8728344" y="3315548"/>
            <a:ext cx="4491057" cy="16978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99433" y="2649964"/>
            <a:ext cx="3360313" cy="1588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Cavalry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Units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/ Alae  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172699" y="2472833"/>
            <a:ext cx="3360313" cy="1588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Cavalry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Units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>
                <a:latin typeface="Comic Sans MS" panose="030F0702030302020204" pitchFamily="66" charset="0"/>
              </a:rPr>
              <a:t>/ Alae   </a:t>
            </a:r>
          </a:p>
        </p:txBody>
      </p:sp>
    </p:spTree>
    <p:extLst>
      <p:ext uri="{BB962C8B-B14F-4D97-AF65-F5344CB8AC3E}">
        <p14:creationId xmlns:p14="http://schemas.microsoft.com/office/powerpoint/2010/main" val="136107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3638"/>
            <a:ext cx="10515600" cy="759855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Which line up indicates fighting a more difficult enemy and </a:t>
            </a:r>
            <a:r>
              <a:rPr lang="en-GB" sz="3600" b="1" dirty="0">
                <a:latin typeface="Comic Sans MS" panose="030F0702030302020204" pitchFamily="66" charset="0"/>
              </a:rPr>
              <a:t>why</a:t>
            </a:r>
            <a:r>
              <a:rPr lang="en-GB" sz="3600" dirty="0">
                <a:latin typeface="Comic Sans MS" panose="030F0702030302020204" pitchFamily="66" charset="0"/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92132" cy="111075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(a) Legionaries in deep rank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04279" y="1733327"/>
            <a:ext cx="3592132" cy="111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(b) Legionaries in shallow rank</a:t>
            </a:r>
          </a:p>
        </p:txBody>
      </p:sp>
      <p:sp>
        <p:nvSpPr>
          <p:cNvPr id="5" name="Rectangle 4"/>
          <p:cNvSpPr/>
          <p:nvPr/>
        </p:nvSpPr>
        <p:spPr>
          <a:xfrm>
            <a:off x="772732" y="2897746"/>
            <a:ext cx="3657600" cy="640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60460" y="2936383"/>
            <a:ext cx="3592132" cy="111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Aux.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9470" y="3850691"/>
            <a:ext cx="1777284" cy="2614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359318"/>
            <a:ext cx="3592132" cy="111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Leg.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67884" y="3850692"/>
            <a:ext cx="1777284" cy="2614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60232" y="4359318"/>
            <a:ext cx="3592132" cy="111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Leg.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42597" y="2844085"/>
            <a:ext cx="3657600" cy="640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599868" y="2897746"/>
            <a:ext cx="3592132" cy="111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Aux.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29589" y="4008504"/>
            <a:ext cx="5022760" cy="653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929361" y="4106773"/>
            <a:ext cx="3592132" cy="111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Legionaries </a:t>
            </a:r>
          </a:p>
        </p:txBody>
      </p:sp>
    </p:spTree>
    <p:extLst>
      <p:ext uri="{BB962C8B-B14F-4D97-AF65-F5344CB8AC3E}">
        <p14:creationId xmlns:p14="http://schemas.microsoft.com/office/powerpoint/2010/main" val="26134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In Battle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643" y="1799867"/>
            <a:ext cx="8846713" cy="4351338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Who do you think would fire the first shots?</a:t>
            </a:r>
          </a:p>
          <a:p>
            <a:r>
              <a:rPr lang="en-GB" dirty="0">
                <a:latin typeface="Comic Sans MS" panose="030F0702030302020204" pitchFamily="66" charset="0"/>
                <a:hlinkClick r:id="rId2"/>
              </a:rPr>
              <a:t>Gladiator Battle Scene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How accurate do you think this battle scene is?</a:t>
            </a:r>
          </a:p>
        </p:txBody>
      </p:sp>
    </p:spTree>
    <p:extLst>
      <p:ext uri="{BB962C8B-B14F-4D97-AF65-F5344CB8AC3E}">
        <p14:creationId xmlns:p14="http://schemas.microsoft.com/office/powerpoint/2010/main" val="212990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392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Roman Army Battles </vt:lpstr>
      <vt:lpstr>Battles</vt:lpstr>
      <vt:lpstr>Prep: Stage 1</vt:lpstr>
      <vt:lpstr>Prep: Stage 2</vt:lpstr>
      <vt:lpstr>Prep: Stage 2</vt:lpstr>
      <vt:lpstr>Line-up begins </vt:lpstr>
      <vt:lpstr>PowerPoint Presentation</vt:lpstr>
      <vt:lpstr>Which line up indicates fighting a more difficult enemy and why? </vt:lpstr>
      <vt:lpstr>In Battle </vt:lpstr>
      <vt:lpstr>In Battle </vt:lpstr>
      <vt:lpstr>Rules of Battle </vt:lpstr>
      <vt:lpstr>Rules of Battle </vt:lpstr>
      <vt:lpstr>What’s wrong with these stats?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Army Battles</dc:title>
  <dc:creator>aimee wyer</dc:creator>
  <cp:lastModifiedBy>Seamus O'Sullivan</cp:lastModifiedBy>
  <cp:revision>11</cp:revision>
  <dcterms:created xsi:type="dcterms:W3CDTF">2019-03-07T18:10:41Z</dcterms:created>
  <dcterms:modified xsi:type="dcterms:W3CDTF">2021-02-19T15:41:43Z</dcterms:modified>
</cp:coreProperties>
</file>