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12"/>
  </p:notesMasterIdLst>
  <p:sldIdLst>
    <p:sldId id="256" r:id="rId5"/>
    <p:sldId id="291" r:id="rId6"/>
    <p:sldId id="257" r:id="rId7"/>
    <p:sldId id="288" r:id="rId8"/>
    <p:sldId id="289" r:id="rId9"/>
    <p:sldId id="258" r:id="rId10"/>
    <p:sldId id="259" r:id="rId11"/>
    <p:sldId id="267" r:id="rId12"/>
    <p:sldId id="261" r:id="rId13"/>
    <p:sldId id="268" r:id="rId14"/>
    <p:sldId id="294" r:id="rId15"/>
    <p:sldId id="455" r:id="rId16"/>
    <p:sldId id="454" r:id="rId17"/>
    <p:sldId id="456" r:id="rId18"/>
    <p:sldId id="457" r:id="rId19"/>
    <p:sldId id="458" r:id="rId20"/>
    <p:sldId id="459" r:id="rId21"/>
    <p:sldId id="293" r:id="rId22"/>
    <p:sldId id="292" r:id="rId23"/>
    <p:sldId id="433" r:id="rId24"/>
    <p:sldId id="434" r:id="rId25"/>
    <p:sldId id="437" r:id="rId26"/>
    <p:sldId id="438" r:id="rId27"/>
    <p:sldId id="439" r:id="rId28"/>
    <p:sldId id="440" r:id="rId29"/>
    <p:sldId id="441" r:id="rId30"/>
    <p:sldId id="442" r:id="rId31"/>
    <p:sldId id="443" r:id="rId32"/>
    <p:sldId id="444" r:id="rId33"/>
    <p:sldId id="445" r:id="rId34"/>
    <p:sldId id="446" r:id="rId35"/>
    <p:sldId id="447" r:id="rId36"/>
    <p:sldId id="448" r:id="rId37"/>
    <p:sldId id="449" r:id="rId38"/>
    <p:sldId id="269" r:id="rId39"/>
    <p:sldId id="275" r:id="rId40"/>
    <p:sldId id="276" r:id="rId41"/>
    <p:sldId id="277" r:id="rId42"/>
    <p:sldId id="279" r:id="rId43"/>
    <p:sldId id="280" r:id="rId44"/>
    <p:sldId id="285" r:id="rId45"/>
    <p:sldId id="284" r:id="rId46"/>
    <p:sldId id="272" r:id="rId47"/>
    <p:sldId id="450" r:id="rId48"/>
    <p:sldId id="281" r:id="rId49"/>
    <p:sldId id="282" r:id="rId50"/>
    <p:sldId id="283" r:id="rId51"/>
    <p:sldId id="287" r:id="rId52"/>
    <p:sldId id="451" r:id="rId53"/>
    <p:sldId id="452" r:id="rId54"/>
    <p:sldId id="273" r:id="rId55"/>
    <p:sldId id="453" r:id="rId56"/>
    <p:sldId id="260" r:id="rId57"/>
    <p:sldId id="295" r:id="rId58"/>
    <p:sldId id="299" r:id="rId59"/>
    <p:sldId id="460" r:id="rId60"/>
    <p:sldId id="461" r:id="rId61"/>
    <p:sldId id="462" r:id="rId62"/>
    <p:sldId id="266" r:id="rId63"/>
    <p:sldId id="296" r:id="rId64"/>
    <p:sldId id="297" r:id="rId65"/>
    <p:sldId id="298" r:id="rId66"/>
    <p:sldId id="469" r:id="rId67"/>
    <p:sldId id="470" r:id="rId68"/>
    <p:sldId id="300" r:id="rId69"/>
    <p:sldId id="341" r:id="rId70"/>
    <p:sldId id="303" r:id="rId71"/>
    <p:sldId id="302" r:id="rId72"/>
    <p:sldId id="301" r:id="rId73"/>
    <p:sldId id="343" r:id="rId74"/>
    <p:sldId id="342" r:id="rId75"/>
    <p:sldId id="344" r:id="rId76"/>
    <p:sldId id="345" r:id="rId77"/>
    <p:sldId id="304" r:id="rId78"/>
    <p:sldId id="347" r:id="rId79"/>
    <p:sldId id="305" r:id="rId80"/>
    <p:sldId id="306" r:id="rId81"/>
    <p:sldId id="307" r:id="rId82"/>
    <p:sldId id="308" r:id="rId83"/>
    <p:sldId id="309" r:id="rId84"/>
    <p:sldId id="310" r:id="rId85"/>
    <p:sldId id="311" r:id="rId86"/>
    <p:sldId id="312" r:id="rId87"/>
    <p:sldId id="313" r:id="rId88"/>
    <p:sldId id="314" r:id="rId89"/>
    <p:sldId id="315" r:id="rId90"/>
    <p:sldId id="316" r:id="rId91"/>
    <p:sldId id="317" r:id="rId92"/>
    <p:sldId id="318" r:id="rId93"/>
    <p:sldId id="319" r:id="rId94"/>
    <p:sldId id="320" r:id="rId95"/>
    <p:sldId id="321" r:id="rId96"/>
    <p:sldId id="322" r:id="rId97"/>
    <p:sldId id="323" r:id="rId98"/>
    <p:sldId id="324" r:id="rId99"/>
    <p:sldId id="325" r:id="rId100"/>
    <p:sldId id="326" r:id="rId101"/>
    <p:sldId id="327" r:id="rId102"/>
    <p:sldId id="328" r:id="rId103"/>
    <p:sldId id="329" r:id="rId104"/>
    <p:sldId id="330" r:id="rId105"/>
    <p:sldId id="331" r:id="rId106"/>
    <p:sldId id="332" r:id="rId107"/>
    <p:sldId id="333" r:id="rId108"/>
    <p:sldId id="334" r:id="rId109"/>
    <p:sldId id="335" r:id="rId110"/>
    <p:sldId id="336" r:id="rId111"/>
    <p:sldId id="337" r:id="rId112"/>
    <p:sldId id="338" r:id="rId113"/>
    <p:sldId id="339" r:id="rId114"/>
    <p:sldId id="346" r:id="rId115"/>
    <p:sldId id="348" r:id="rId116"/>
    <p:sldId id="340" r:id="rId117"/>
    <p:sldId id="351" r:id="rId118"/>
    <p:sldId id="352" r:id="rId119"/>
    <p:sldId id="350" r:id="rId120"/>
    <p:sldId id="353" r:id="rId121"/>
    <p:sldId id="363" r:id="rId122"/>
    <p:sldId id="354" r:id="rId123"/>
    <p:sldId id="517" r:id="rId124"/>
    <p:sldId id="356" r:id="rId125"/>
    <p:sldId id="357" r:id="rId126"/>
    <p:sldId id="358" r:id="rId127"/>
    <p:sldId id="359" r:id="rId128"/>
    <p:sldId id="360" r:id="rId129"/>
    <p:sldId id="364" r:id="rId130"/>
    <p:sldId id="362" r:id="rId131"/>
    <p:sldId id="380" r:id="rId132"/>
    <p:sldId id="408" r:id="rId133"/>
    <p:sldId id="378" r:id="rId134"/>
    <p:sldId id="382" r:id="rId135"/>
    <p:sldId id="383" r:id="rId136"/>
    <p:sldId id="379" r:id="rId137"/>
    <p:sldId id="381" r:id="rId138"/>
    <p:sldId id="365" r:id="rId139"/>
    <p:sldId id="366" r:id="rId140"/>
    <p:sldId id="405" r:id="rId141"/>
    <p:sldId id="368" r:id="rId142"/>
    <p:sldId id="406" r:id="rId143"/>
    <p:sldId id="370" r:id="rId144"/>
    <p:sldId id="371" r:id="rId145"/>
    <p:sldId id="407" r:id="rId146"/>
    <p:sldId id="373" r:id="rId147"/>
    <p:sldId id="374" r:id="rId148"/>
    <p:sldId id="376" r:id="rId149"/>
    <p:sldId id="375" r:id="rId150"/>
    <p:sldId id="518" r:id="rId151"/>
    <p:sldId id="409" r:id="rId152"/>
    <p:sldId id="416" r:id="rId153"/>
    <p:sldId id="412" r:id="rId154"/>
    <p:sldId id="413" r:id="rId155"/>
    <p:sldId id="414" r:id="rId156"/>
    <p:sldId id="415" r:id="rId157"/>
    <p:sldId id="386" r:id="rId158"/>
    <p:sldId id="411" r:id="rId159"/>
    <p:sldId id="385" r:id="rId160"/>
    <p:sldId id="387" r:id="rId161"/>
    <p:sldId id="520" r:id="rId162"/>
    <p:sldId id="417" r:id="rId163"/>
    <p:sldId id="388" r:id="rId164"/>
    <p:sldId id="389" r:id="rId165"/>
    <p:sldId id="410" r:id="rId166"/>
    <p:sldId id="418" r:id="rId167"/>
    <p:sldId id="390" r:id="rId168"/>
    <p:sldId id="393" r:id="rId169"/>
    <p:sldId id="391" r:id="rId170"/>
    <p:sldId id="392" r:id="rId171"/>
    <p:sldId id="394" r:id="rId172"/>
    <p:sldId id="395" r:id="rId173"/>
    <p:sldId id="396" r:id="rId174"/>
    <p:sldId id="397" r:id="rId175"/>
    <p:sldId id="398" r:id="rId176"/>
    <p:sldId id="399" r:id="rId177"/>
    <p:sldId id="481" r:id="rId178"/>
    <p:sldId id="482" r:id="rId179"/>
    <p:sldId id="483" r:id="rId180"/>
    <p:sldId id="484" r:id="rId181"/>
    <p:sldId id="485" r:id="rId182"/>
    <p:sldId id="489" r:id="rId183"/>
    <p:sldId id="496" r:id="rId184"/>
    <p:sldId id="501" r:id="rId185"/>
    <p:sldId id="509" r:id="rId186"/>
    <p:sldId id="515" r:id="rId187"/>
    <p:sldId id="516" r:id="rId188"/>
    <p:sldId id="419" r:id="rId189"/>
    <p:sldId id="422" r:id="rId190"/>
    <p:sldId id="420" r:id="rId191"/>
    <p:sldId id="421" r:id="rId192"/>
    <p:sldId id="424" r:id="rId193"/>
    <p:sldId id="425" r:id="rId194"/>
    <p:sldId id="427" r:id="rId195"/>
    <p:sldId id="428" r:id="rId196"/>
    <p:sldId id="429" r:id="rId197"/>
    <p:sldId id="430" r:id="rId198"/>
    <p:sldId id="431" r:id="rId199"/>
    <p:sldId id="432" r:id="rId200"/>
    <p:sldId id="471" r:id="rId201"/>
    <p:sldId id="472" r:id="rId202"/>
    <p:sldId id="473" r:id="rId203"/>
    <p:sldId id="474" r:id="rId204"/>
    <p:sldId id="476" r:id="rId205"/>
    <p:sldId id="478" r:id="rId206"/>
    <p:sldId id="270" r:id="rId207"/>
    <p:sldId id="521" r:id="rId208"/>
    <p:sldId id="522" r:id="rId209"/>
    <p:sldId id="523" r:id="rId210"/>
    <p:sldId id="524" r:id="rId2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to Alexander and Macedonia" id="{50DD5512-1C09-477E-B9B8-96ECDD64B306}">
          <p14:sldIdLst>
            <p14:sldId id="256"/>
            <p14:sldId id="291"/>
            <p14:sldId id="257"/>
            <p14:sldId id="288"/>
            <p14:sldId id="289"/>
            <p14:sldId id="258"/>
            <p14:sldId id="259"/>
            <p14:sldId id="267"/>
            <p14:sldId id="261"/>
            <p14:sldId id="268"/>
            <p14:sldId id="294"/>
          </p14:sldIdLst>
        </p14:section>
        <p14:section name="The Exam" id="{58C4CDF6-AF86-4E23-A3EA-13E22A898DF3}">
          <p14:sldIdLst>
            <p14:sldId id="455"/>
            <p14:sldId id="454"/>
            <p14:sldId id="456"/>
            <p14:sldId id="457"/>
            <p14:sldId id="458"/>
            <p14:sldId id="459"/>
          </p14:sldIdLst>
        </p14:section>
        <p14:section name="Macedonian Army" id="{2C2EAB2A-EF1D-43EE-ACB7-F00E70B7E523}">
          <p14:sldIdLst>
            <p14:sldId id="293"/>
            <p14:sldId id="292"/>
            <p14:sldId id="433"/>
            <p14:sldId id="434"/>
            <p14:sldId id="437"/>
            <p14:sldId id="438"/>
            <p14:sldId id="439"/>
            <p14:sldId id="440"/>
            <p14:sldId id="441"/>
            <p14:sldId id="442"/>
            <p14:sldId id="443"/>
            <p14:sldId id="444"/>
            <p14:sldId id="445"/>
            <p14:sldId id="446"/>
            <p14:sldId id="447"/>
            <p14:sldId id="448"/>
            <p14:sldId id="449"/>
            <p14:sldId id="269"/>
            <p14:sldId id="275"/>
            <p14:sldId id="276"/>
            <p14:sldId id="277"/>
            <p14:sldId id="279"/>
            <p14:sldId id="280"/>
            <p14:sldId id="285"/>
            <p14:sldId id="284"/>
            <p14:sldId id="272"/>
            <p14:sldId id="450"/>
            <p14:sldId id="281"/>
            <p14:sldId id="282"/>
            <p14:sldId id="283"/>
            <p14:sldId id="287"/>
            <p14:sldId id="451"/>
            <p14:sldId id="452"/>
            <p14:sldId id="273"/>
            <p14:sldId id="453"/>
          </p14:sldIdLst>
        </p14:section>
        <p14:section name="Alexander's Family" id="{356D37CD-CBDC-46AF-8E50-CF070D35D15A}">
          <p14:sldIdLst>
            <p14:sldId id="260"/>
            <p14:sldId id="295"/>
            <p14:sldId id="299"/>
            <p14:sldId id="460"/>
            <p14:sldId id="461"/>
            <p14:sldId id="462"/>
            <p14:sldId id="266"/>
            <p14:sldId id="296"/>
            <p14:sldId id="297"/>
            <p14:sldId id="298"/>
            <p14:sldId id="469"/>
            <p14:sldId id="470"/>
          </p14:sldIdLst>
        </p14:section>
        <p14:section name="The Campaigns of Alexander: Part I: Philip's Conquests" id="{91CA030B-FFC0-489F-92ED-DEDE7CC233E9}">
          <p14:sldIdLst>
            <p14:sldId id="300"/>
            <p14:sldId id="341"/>
            <p14:sldId id="303"/>
            <p14:sldId id="302"/>
            <p14:sldId id="301"/>
          </p14:sldIdLst>
        </p14:section>
        <p14:section name="Thebes" id="{653750EB-F139-47B7-97E9-FAD61B159301}">
          <p14:sldIdLst>
            <p14:sldId id="343"/>
            <p14:sldId id="342"/>
            <p14:sldId id="344"/>
            <p14:sldId id="345"/>
          </p14:sldIdLst>
        </p14:section>
        <p14:section name="Granicus" id="{A922EB78-B69A-4FE0-9CD9-44293DD14DDC}">
          <p14:sldIdLst>
            <p14:sldId id="304"/>
            <p14:sldId id="347"/>
            <p14:sldId id="305"/>
            <p14:sldId id="306"/>
            <p14:sldId id="307"/>
            <p14:sldId id="308"/>
            <p14:sldId id="309"/>
            <p14:sldId id="310"/>
            <p14:sldId id="311"/>
            <p14:sldId id="312"/>
            <p14:sldId id="313"/>
            <p14:sldId id="314"/>
            <p14:sldId id="315"/>
            <p14:sldId id="316"/>
            <p14:sldId id="317"/>
            <p14:sldId id="318"/>
            <p14:sldId id="319"/>
            <p14:sldId id="320"/>
            <p14:sldId id="321"/>
            <p14:sldId id="322"/>
            <p14:sldId id="323"/>
            <p14:sldId id="324"/>
            <p14:sldId id="325"/>
            <p14:sldId id="326"/>
            <p14:sldId id="327"/>
            <p14:sldId id="328"/>
            <p14:sldId id="329"/>
            <p14:sldId id="330"/>
            <p14:sldId id="331"/>
            <p14:sldId id="332"/>
            <p14:sldId id="333"/>
            <p14:sldId id="334"/>
            <p14:sldId id="335"/>
            <p14:sldId id="336"/>
            <p14:sldId id="337"/>
            <p14:sldId id="338"/>
            <p14:sldId id="339"/>
          </p14:sldIdLst>
        </p14:section>
        <p14:section name="Alexander's Coastal Campaign" id="{811B8AE6-5040-4BD1-85F5-FE34BE08482B}">
          <p14:sldIdLst>
            <p14:sldId id="346"/>
            <p14:sldId id="348"/>
            <p14:sldId id="340"/>
            <p14:sldId id="351"/>
            <p14:sldId id="352"/>
            <p14:sldId id="350"/>
          </p14:sldIdLst>
        </p14:section>
        <p14:section name="The Battle of Issus" id="{A391E062-3C92-4B26-A28E-F59040CD25C1}">
          <p14:sldIdLst>
            <p14:sldId id="353"/>
            <p14:sldId id="363"/>
            <p14:sldId id="354"/>
            <p14:sldId id="517"/>
            <p14:sldId id="356"/>
            <p14:sldId id="357"/>
            <p14:sldId id="358"/>
            <p14:sldId id="359"/>
            <p14:sldId id="360"/>
            <p14:sldId id="364"/>
            <p14:sldId id="362"/>
          </p14:sldIdLst>
        </p14:section>
        <p14:section name="Tyre" id="{6773C92B-F511-4884-8FA2-640715D1D937}">
          <p14:sldIdLst>
            <p14:sldId id="380"/>
            <p14:sldId id="408"/>
            <p14:sldId id="378"/>
            <p14:sldId id="382"/>
            <p14:sldId id="383"/>
            <p14:sldId id="379"/>
            <p14:sldId id="381"/>
            <p14:sldId id="365"/>
            <p14:sldId id="366"/>
            <p14:sldId id="405"/>
            <p14:sldId id="368"/>
            <p14:sldId id="406"/>
            <p14:sldId id="370"/>
            <p14:sldId id="371"/>
            <p14:sldId id="407"/>
            <p14:sldId id="373"/>
            <p14:sldId id="374"/>
            <p14:sldId id="376"/>
            <p14:sldId id="375"/>
            <p14:sldId id="518"/>
            <p14:sldId id="409"/>
            <p14:sldId id="416"/>
          </p14:sldIdLst>
        </p14:section>
        <p14:section name="Interlude: Alexander's Personality - Political and Personal" id="{114D7EE0-ABBD-4354-8ED7-10A11243D18E}">
          <p14:sldIdLst>
            <p14:sldId id="412"/>
            <p14:sldId id="413"/>
            <p14:sldId id="414"/>
            <p14:sldId id="415"/>
          </p14:sldIdLst>
        </p14:section>
        <p14:section name="From Egypt to Gaugamela: Alexander the God" id="{B971DD1D-DF3A-4A0A-B9B9-EA5E8FF899D5}">
          <p14:sldIdLst>
            <p14:sldId id="386"/>
            <p14:sldId id="411"/>
            <p14:sldId id="385"/>
            <p14:sldId id="387"/>
            <p14:sldId id="520"/>
            <p14:sldId id="417"/>
            <p14:sldId id="388"/>
            <p14:sldId id="389"/>
            <p14:sldId id="410"/>
            <p14:sldId id="418"/>
          </p14:sldIdLst>
        </p14:section>
        <p14:section name="Gaugamela" id="{C9101BD1-863B-4370-8B6B-252A3AD0CF71}">
          <p14:sldIdLst>
            <p14:sldId id="390"/>
            <p14:sldId id="393"/>
            <p14:sldId id="391"/>
            <p14:sldId id="392"/>
          </p14:sldIdLst>
        </p14:section>
        <p14:section name="Aftermath of Gaugamela and the taking of Persia" id="{91F8641F-B760-4725-BE3F-BC446BF87CDD}">
          <p14:sldIdLst>
            <p14:sldId id="394"/>
            <p14:sldId id="395"/>
            <p14:sldId id="396"/>
            <p14:sldId id="397"/>
            <p14:sldId id="398"/>
            <p14:sldId id="399"/>
          </p14:sldIdLst>
        </p14:section>
        <p14:section name="Campaigns East: Murder, Marriage, and Conspiracy" id="{FFD7CCBA-6576-4C53-86A1-9714B68A7A0D}">
          <p14:sldIdLst>
            <p14:sldId id="481"/>
            <p14:sldId id="482"/>
            <p14:sldId id="483"/>
            <p14:sldId id="484"/>
            <p14:sldId id="485"/>
            <p14:sldId id="489"/>
            <p14:sldId id="496"/>
            <p14:sldId id="501"/>
            <p14:sldId id="509"/>
            <p14:sldId id="515"/>
            <p14:sldId id="516"/>
          </p14:sldIdLst>
        </p14:section>
        <p14:section name="Into India: Aoronos Rock" id="{8FA719D8-865B-4BCC-9B3A-28831A9CCEA9}">
          <p14:sldIdLst>
            <p14:sldId id="419"/>
            <p14:sldId id="422"/>
            <p14:sldId id="420"/>
            <p14:sldId id="421"/>
            <p14:sldId id="424"/>
            <p14:sldId id="425"/>
          </p14:sldIdLst>
        </p14:section>
        <p14:section name="Hydaspes" id="{8927CBE0-0842-44F1-9047-CBC8C7BDCE24}">
          <p14:sldIdLst>
            <p14:sldId id="427"/>
            <p14:sldId id="428"/>
            <p14:sldId id="429"/>
            <p14:sldId id="430"/>
            <p14:sldId id="431"/>
            <p14:sldId id="432"/>
          </p14:sldIdLst>
        </p14:section>
        <p14:section name="Turning back: Alexander defeated by his own men" id="{A077AE2C-8850-46B2-BBCE-C1262D8F5652}">
          <p14:sldIdLst>
            <p14:sldId id="471"/>
            <p14:sldId id="472"/>
            <p14:sldId id="473"/>
            <p14:sldId id="474"/>
            <p14:sldId id="476"/>
            <p14:sldId id="478"/>
            <p14:sldId id="270"/>
          </p14:sldIdLst>
        </p14:section>
        <p14:section name="Death of Alexander" id="{42090EE0-42AC-4D79-B253-A724180E7390}">
          <p14:sldIdLst>
            <p14:sldId id="521"/>
            <p14:sldId id="522"/>
            <p14:sldId id="523"/>
            <p14:sldId id="52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00"/>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F58E0C-B9A3-43E6-85AA-F736F2449674}" v="5" dt="2020-11-24T23:35:31.7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0" d="100"/>
          <a:sy n="70" d="100"/>
        </p:scale>
        <p:origin x="750" y="4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slide" Target="slides/slide156.xml"/><Relationship Id="rId165" Type="http://schemas.openxmlformats.org/officeDocument/2006/relationships/slide" Target="slides/slide161.xml"/><Relationship Id="rId181" Type="http://schemas.openxmlformats.org/officeDocument/2006/relationships/slide" Target="slides/slide177.xml"/><Relationship Id="rId186" Type="http://schemas.openxmlformats.org/officeDocument/2006/relationships/slide" Target="slides/slide182.xml"/><Relationship Id="rId216" Type="http://schemas.openxmlformats.org/officeDocument/2006/relationships/tableStyles" Target="tableStyles.xml"/><Relationship Id="rId211" Type="http://schemas.openxmlformats.org/officeDocument/2006/relationships/slide" Target="slides/slide207.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71" Type="http://schemas.openxmlformats.org/officeDocument/2006/relationships/slide" Target="slides/slide167.xml"/><Relationship Id="rId176" Type="http://schemas.openxmlformats.org/officeDocument/2006/relationships/slide" Target="slides/slide172.xml"/><Relationship Id="rId192" Type="http://schemas.openxmlformats.org/officeDocument/2006/relationships/slide" Target="slides/slide188.xml"/><Relationship Id="rId197" Type="http://schemas.openxmlformats.org/officeDocument/2006/relationships/slide" Target="slides/slide193.xml"/><Relationship Id="rId206" Type="http://schemas.openxmlformats.org/officeDocument/2006/relationships/slide" Target="slides/slide202.xml"/><Relationship Id="rId201" Type="http://schemas.openxmlformats.org/officeDocument/2006/relationships/slide" Target="slides/slide197.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slide" Target="slides/slide162.xml"/><Relationship Id="rId182" Type="http://schemas.openxmlformats.org/officeDocument/2006/relationships/slide" Target="slides/slide178.xml"/><Relationship Id="rId187" Type="http://schemas.openxmlformats.org/officeDocument/2006/relationships/slide" Target="slides/slide183.xml"/><Relationship Id="rId1" Type="http://schemas.openxmlformats.org/officeDocument/2006/relationships/customXml" Target="../customXml/item1.xml"/><Relationship Id="rId6" Type="http://schemas.openxmlformats.org/officeDocument/2006/relationships/slide" Target="slides/slide2.xml"/><Relationship Id="rId212" Type="http://schemas.openxmlformats.org/officeDocument/2006/relationships/notesMaster" Target="notesMasters/notesMaster1.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172" Type="http://schemas.openxmlformats.org/officeDocument/2006/relationships/slide" Target="slides/slide168.xml"/><Relationship Id="rId193" Type="http://schemas.openxmlformats.org/officeDocument/2006/relationships/slide" Target="slides/slide189.xml"/><Relationship Id="rId202" Type="http://schemas.openxmlformats.org/officeDocument/2006/relationships/slide" Target="slides/slide198.xml"/><Relationship Id="rId207" Type="http://schemas.openxmlformats.org/officeDocument/2006/relationships/slide" Target="slides/slide203.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13"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slide" Target="slides/slide195.xml"/><Relationship Id="rId203" Type="http://schemas.openxmlformats.org/officeDocument/2006/relationships/slide" Target="slides/slide199.xml"/><Relationship Id="rId208" Type="http://schemas.openxmlformats.org/officeDocument/2006/relationships/slide" Target="slides/slide204.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3" Type="http://schemas.openxmlformats.org/officeDocument/2006/relationships/customXml" Target="../customXml/item3.xml"/><Relationship Id="rId214" Type="http://schemas.openxmlformats.org/officeDocument/2006/relationships/viewProps" Target="viewProps.xml"/><Relationship Id="rId256" Type="http://schemas.microsoft.com/office/2015/10/relationships/revisionInfo" Target="revisionInfo.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slide" Target="slides/slide205.xml"/><Relationship Id="rId190" Type="http://schemas.openxmlformats.org/officeDocument/2006/relationships/slide" Target="slides/slide186.xml"/><Relationship Id="rId204" Type="http://schemas.openxmlformats.org/officeDocument/2006/relationships/slide" Target="slides/slide200.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theme" Target="theme/theme1.xml"/><Relationship Id="rId257" Type="http://schemas.microsoft.com/office/2016/11/relationships/changesInfo" Target="changesInfos/changesInfo1.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amus O'Sullivan" userId="4a1197d8-e02a-45da-bc74-1a447416a804" providerId="ADAL" clId="{3F50A098-0E77-43A9-8390-0FA59FE0B1BE}"/>
    <pc:docChg chg="modSld sldOrd">
      <pc:chgData name="Seamus O'Sullivan" userId="4a1197d8-e02a-45da-bc74-1a447416a804" providerId="ADAL" clId="{3F50A098-0E77-43A9-8390-0FA59FE0B1BE}" dt="2020-03-19T15:53:12.047" v="1"/>
      <pc:docMkLst>
        <pc:docMk/>
      </pc:docMkLst>
      <pc:sldChg chg="ord">
        <pc:chgData name="Seamus O'Sullivan" userId="4a1197d8-e02a-45da-bc74-1a447416a804" providerId="ADAL" clId="{3F50A098-0E77-43A9-8390-0FA59FE0B1BE}" dt="2020-03-19T15:53:12.047" v="1"/>
        <pc:sldMkLst>
          <pc:docMk/>
          <pc:sldMk cId="1215214328" sldId="380"/>
        </pc:sldMkLst>
      </pc:sldChg>
    </pc:docChg>
  </pc:docChgLst>
  <pc:docChgLst>
    <pc:chgData name="Séamus O' Sullivan" userId="59e2005332282d83" providerId="LiveId" clId="{A9A51615-6AA7-4515-89D1-74DBF72F1674}"/>
    <pc:docChg chg="undo custSel mod addSld delSld modSld sldOrd modSection">
      <pc:chgData name="Séamus O' Sullivan" userId="59e2005332282d83" providerId="LiveId" clId="{A9A51615-6AA7-4515-89D1-74DBF72F1674}" dt="2019-09-01T22:39:45.311" v="2396" actId="20577"/>
      <pc:docMkLst>
        <pc:docMk/>
      </pc:docMkLst>
      <pc:sldChg chg="addSp delSp delDesignElem">
        <pc:chgData name="Séamus O' Sullivan" userId="59e2005332282d83" providerId="LiveId" clId="{A9A51615-6AA7-4515-89D1-74DBF72F1674}" dt="2019-08-24T11:42:13.293" v="23"/>
        <pc:sldMkLst>
          <pc:docMk/>
          <pc:sldMk cId="2616030902" sldId="257"/>
        </pc:sldMkLst>
        <pc:spChg chg="add del">
          <ac:chgData name="Séamus O' Sullivan" userId="59e2005332282d83" providerId="LiveId" clId="{A9A51615-6AA7-4515-89D1-74DBF72F1674}" dt="2019-08-24T11:42:13.293" v="23"/>
          <ac:spMkLst>
            <pc:docMk/>
            <pc:sldMk cId="2616030902" sldId="257"/>
            <ac:spMk id="17" creationId="{1707FC24-6981-43D9-B525-C7832BA22463}"/>
          </ac:spMkLst>
        </pc:spChg>
      </pc:sldChg>
      <pc:sldChg chg="addSp delSp delDesignElem">
        <pc:chgData name="Séamus O' Sullivan" userId="59e2005332282d83" providerId="LiveId" clId="{A9A51615-6AA7-4515-89D1-74DBF72F1674}" dt="2019-08-24T11:42:13.293" v="23"/>
        <pc:sldMkLst>
          <pc:docMk/>
          <pc:sldMk cId="4187624244" sldId="258"/>
        </pc:sldMkLst>
        <pc:spChg chg="add del">
          <ac:chgData name="Séamus O' Sullivan" userId="59e2005332282d83" providerId="LiveId" clId="{A9A51615-6AA7-4515-89D1-74DBF72F1674}" dt="2019-08-24T11:42:13.293" v="23"/>
          <ac:spMkLst>
            <pc:docMk/>
            <pc:sldMk cId="4187624244" sldId="258"/>
            <ac:spMk id="10" creationId="{1707FC24-6981-43D9-B525-C7832BA22463}"/>
          </ac:spMkLst>
        </pc:spChg>
      </pc:sldChg>
      <pc:sldChg chg="addSp delSp delDesignElem">
        <pc:chgData name="Séamus O' Sullivan" userId="59e2005332282d83" providerId="LiveId" clId="{A9A51615-6AA7-4515-89D1-74DBF72F1674}" dt="2019-08-24T11:42:13.293" v="23"/>
        <pc:sldMkLst>
          <pc:docMk/>
          <pc:sldMk cId="372974106" sldId="259"/>
        </pc:sldMkLst>
        <pc:spChg chg="add del">
          <ac:chgData name="Séamus O' Sullivan" userId="59e2005332282d83" providerId="LiveId" clId="{A9A51615-6AA7-4515-89D1-74DBF72F1674}" dt="2019-08-24T11:42:13.293" v="23"/>
          <ac:spMkLst>
            <pc:docMk/>
            <pc:sldMk cId="372974106" sldId="259"/>
            <ac:spMk id="7" creationId="{2A8AA5BC-4F7A-4226-8F99-6D824B226A97}"/>
          </ac:spMkLst>
        </pc:spChg>
        <pc:spChg chg="add del">
          <ac:chgData name="Séamus O' Sullivan" userId="59e2005332282d83" providerId="LiveId" clId="{A9A51615-6AA7-4515-89D1-74DBF72F1674}" dt="2019-08-24T11:42:13.293" v="23"/>
          <ac:spMkLst>
            <pc:docMk/>
            <pc:sldMk cId="372974106" sldId="259"/>
            <ac:spMk id="9" creationId="{3E5445C6-DD42-4979-86FF-03730E8C6DB0}"/>
          </ac:spMkLst>
        </pc:spChg>
        <pc:cxnChg chg="add del">
          <ac:chgData name="Séamus O' Sullivan" userId="59e2005332282d83" providerId="LiveId" clId="{A9A51615-6AA7-4515-89D1-74DBF72F1674}" dt="2019-08-24T11:42:13.293" v="23"/>
          <ac:cxnSpMkLst>
            <pc:docMk/>
            <pc:sldMk cId="372974106" sldId="259"/>
            <ac:cxnSpMk id="11" creationId="{45000665-DFC7-417E-8FD7-516A0F15C975}"/>
          </ac:cxnSpMkLst>
        </pc:cxnChg>
      </pc:sldChg>
      <pc:sldChg chg="addSp delSp delDesignElem">
        <pc:chgData name="Séamus O' Sullivan" userId="59e2005332282d83" providerId="LiveId" clId="{A9A51615-6AA7-4515-89D1-74DBF72F1674}" dt="2019-08-24T11:42:13.293" v="23"/>
        <pc:sldMkLst>
          <pc:docMk/>
          <pc:sldMk cId="2247983165" sldId="260"/>
        </pc:sldMkLst>
        <pc:spChg chg="add del">
          <ac:chgData name="Séamus O' Sullivan" userId="59e2005332282d83" providerId="LiveId" clId="{A9A51615-6AA7-4515-89D1-74DBF72F1674}" dt="2019-08-24T11:42:13.293" v="23"/>
          <ac:spMkLst>
            <pc:docMk/>
            <pc:sldMk cId="2247983165" sldId="260"/>
            <ac:spMk id="11" creationId="{71B2258F-86CA-4D4D-8270-BC05FCDEBFB3}"/>
          </ac:spMkLst>
        </pc:spChg>
      </pc:sldChg>
      <pc:sldChg chg="addSp delSp modSp add mod ord setBg delDesignElem">
        <pc:chgData name="Séamus O' Sullivan" userId="59e2005332282d83" providerId="LiveId" clId="{A9A51615-6AA7-4515-89D1-74DBF72F1674}" dt="2019-08-24T11:46:21.739" v="401"/>
        <pc:sldMkLst>
          <pc:docMk/>
          <pc:sldMk cId="2354177689" sldId="261"/>
        </pc:sldMkLst>
        <pc:spChg chg="mod ord">
          <ac:chgData name="Séamus O' Sullivan" userId="59e2005332282d83" providerId="LiveId" clId="{A9A51615-6AA7-4515-89D1-74DBF72F1674}" dt="2019-08-24T11:45:59.900" v="398" actId="115"/>
          <ac:spMkLst>
            <pc:docMk/>
            <pc:sldMk cId="2354177689" sldId="261"/>
            <ac:spMk id="2" creationId="{8ECFDAD4-0240-4AF8-A9B5-C000EB842596}"/>
          </ac:spMkLst>
        </pc:spChg>
        <pc:spChg chg="add del mod ord">
          <ac:chgData name="Séamus O' Sullivan" userId="59e2005332282d83" providerId="LiveId" clId="{A9A51615-6AA7-4515-89D1-74DBF72F1674}" dt="2019-08-24T11:46:10.648" v="399" actId="403"/>
          <ac:spMkLst>
            <pc:docMk/>
            <pc:sldMk cId="2354177689" sldId="261"/>
            <ac:spMk id="3" creationId="{F80B5A02-D8E9-46ED-99BE-34C5C0A3A964}"/>
          </ac:spMkLst>
        </pc:spChg>
        <pc:spChg chg="add del">
          <ac:chgData name="Séamus O' Sullivan" userId="59e2005332282d83" providerId="LiveId" clId="{A9A51615-6AA7-4515-89D1-74DBF72F1674}" dt="2019-08-24T11:41:31.772" v="6" actId="26606"/>
          <ac:spMkLst>
            <pc:docMk/>
            <pc:sldMk cId="2354177689" sldId="261"/>
            <ac:spMk id="8" creationId="{8D70B121-56F4-4848-B38B-182089D909FA}"/>
          </ac:spMkLst>
        </pc:spChg>
        <pc:spChg chg="add del">
          <ac:chgData name="Séamus O' Sullivan" userId="59e2005332282d83" providerId="LiveId" clId="{A9A51615-6AA7-4515-89D1-74DBF72F1674}" dt="2019-08-24T11:41:27.726" v="2" actId="26606"/>
          <ac:spMkLst>
            <pc:docMk/>
            <pc:sldMk cId="2354177689" sldId="261"/>
            <ac:spMk id="10" creationId="{46C2E80F-49A6-4372-B103-219D417A55ED}"/>
          </ac:spMkLst>
        </pc:spChg>
        <pc:spChg chg="add del">
          <ac:chgData name="Séamus O' Sullivan" userId="59e2005332282d83" providerId="LiveId" clId="{A9A51615-6AA7-4515-89D1-74DBF72F1674}" dt="2019-08-24T11:41:29.382" v="4" actId="26606"/>
          <ac:spMkLst>
            <pc:docMk/>
            <pc:sldMk cId="2354177689" sldId="261"/>
            <ac:spMk id="12" creationId="{46C2E80F-49A6-4372-B103-219D417A55ED}"/>
          </ac:spMkLst>
        </pc:spChg>
        <pc:spChg chg="add del">
          <ac:chgData name="Séamus O' Sullivan" userId="59e2005332282d83" providerId="LiveId" clId="{A9A51615-6AA7-4515-89D1-74DBF72F1674}" dt="2019-08-24T11:41:31.772" v="6" actId="26606"/>
          <ac:spMkLst>
            <pc:docMk/>
            <pc:sldMk cId="2354177689" sldId="261"/>
            <ac:spMk id="16" creationId="{F80B5A02-D8E9-46ED-99BE-34C5C0A3A964}"/>
          </ac:spMkLst>
        </pc:spChg>
        <pc:spChg chg="add del">
          <ac:chgData name="Séamus O' Sullivan" userId="59e2005332282d83" providerId="LiveId" clId="{A9A51615-6AA7-4515-89D1-74DBF72F1674}" dt="2019-08-24T11:41:33.522" v="8" actId="26606"/>
          <ac:spMkLst>
            <pc:docMk/>
            <pc:sldMk cId="2354177689" sldId="261"/>
            <ac:spMk id="18" creationId="{BE95D989-81FA-4BAD-9AD5-E46CEDA91B36}"/>
          </ac:spMkLst>
        </pc:spChg>
        <pc:spChg chg="add del">
          <ac:chgData name="Séamus O' Sullivan" userId="59e2005332282d83" providerId="LiveId" clId="{A9A51615-6AA7-4515-89D1-74DBF72F1674}" dt="2019-08-24T11:41:33.522" v="8" actId="26606"/>
          <ac:spMkLst>
            <pc:docMk/>
            <pc:sldMk cId="2354177689" sldId="261"/>
            <ac:spMk id="19" creationId="{156189E5-8A3E-4CFD-B71B-CCD0F8495E56}"/>
          </ac:spMkLst>
        </pc:spChg>
        <pc:spChg chg="add del">
          <ac:chgData name="Séamus O' Sullivan" userId="59e2005332282d83" providerId="LiveId" clId="{A9A51615-6AA7-4515-89D1-74DBF72F1674}" dt="2019-08-24T11:41:36.443" v="10" actId="26606"/>
          <ac:spMkLst>
            <pc:docMk/>
            <pc:sldMk cId="2354177689" sldId="261"/>
            <ac:spMk id="22" creationId="{E0D60ECE-8986-45DC-B7FE-EC7699B466B8}"/>
          </ac:spMkLst>
        </pc:spChg>
        <pc:spChg chg="add del">
          <ac:chgData name="Séamus O' Sullivan" userId="59e2005332282d83" providerId="LiveId" clId="{A9A51615-6AA7-4515-89D1-74DBF72F1674}" dt="2019-08-24T11:41:36.443" v="10" actId="26606"/>
          <ac:spMkLst>
            <pc:docMk/>
            <pc:sldMk cId="2354177689" sldId="261"/>
            <ac:spMk id="23" creationId="{96964194-5878-40D2-8EC0-DDC58387FA56}"/>
          </ac:spMkLst>
        </pc:spChg>
        <pc:spChg chg="add del">
          <ac:chgData name="Séamus O' Sullivan" userId="59e2005332282d83" providerId="LiveId" clId="{A9A51615-6AA7-4515-89D1-74DBF72F1674}" dt="2019-08-24T11:41:36.443" v="10" actId="26606"/>
          <ac:spMkLst>
            <pc:docMk/>
            <pc:sldMk cId="2354177689" sldId="261"/>
            <ac:spMk id="24" creationId="{F80B5A02-D8E9-46ED-99BE-34C5C0A3A964}"/>
          </ac:spMkLst>
        </pc:spChg>
        <pc:spChg chg="add del">
          <ac:chgData name="Séamus O' Sullivan" userId="59e2005332282d83" providerId="LiveId" clId="{A9A51615-6AA7-4515-89D1-74DBF72F1674}" dt="2019-08-24T11:42:13.684" v="24" actId="26606"/>
          <ac:spMkLst>
            <pc:docMk/>
            <pc:sldMk cId="2354177689" sldId="261"/>
            <ac:spMk id="26" creationId="{5B336162-B533-4EFE-8BB3-8EBB4A5E32F8}"/>
          </ac:spMkLst>
        </pc:spChg>
        <pc:spChg chg="add del">
          <ac:chgData name="Séamus O' Sullivan" userId="59e2005332282d83" providerId="LiveId" clId="{A9A51615-6AA7-4515-89D1-74DBF72F1674}" dt="2019-08-24T11:42:13.684" v="24" actId="26606"/>
          <ac:spMkLst>
            <pc:docMk/>
            <pc:sldMk cId="2354177689" sldId="261"/>
            <ac:spMk id="27" creationId="{F80B5A02-D8E9-46ED-99BE-34C5C0A3A964}"/>
          </ac:spMkLst>
        </pc:spChg>
        <pc:spChg chg="add del">
          <ac:chgData name="Séamus O' Sullivan" userId="59e2005332282d83" providerId="LiveId" clId="{A9A51615-6AA7-4515-89D1-74DBF72F1674}" dt="2019-08-24T11:42:36.555" v="30" actId="26606"/>
          <ac:spMkLst>
            <pc:docMk/>
            <pc:sldMk cId="2354177689" sldId="261"/>
            <ac:spMk id="1028" creationId="{99899462-FC16-43B0-966B-FCA263450716}"/>
          </ac:spMkLst>
        </pc:spChg>
        <pc:spChg chg="add del">
          <ac:chgData name="Séamus O' Sullivan" userId="59e2005332282d83" providerId="LiveId" clId="{A9A51615-6AA7-4515-89D1-74DBF72F1674}" dt="2019-08-24T11:42:38.958" v="32" actId="26606"/>
          <ac:spMkLst>
            <pc:docMk/>
            <pc:sldMk cId="2354177689" sldId="261"/>
            <ac:spMk id="1030" creationId="{E02F3C71-C981-4614-98EA-D6C494F8091E}"/>
          </ac:spMkLst>
        </pc:spChg>
        <pc:graphicFrameChg chg="add del">
          <ac:chgData name="Séamus O' Sullivan" userId="59e2005332282d83" providerId="LiveId" clId="{A9A51615-6AA7-4515-89D1-74DBF72F1674}" dt="2019-08-24T11:41:27.726" v="2" actId="26606"/>
          <ac:graphicFrameMkLst>
            <pc:docMk/>
            <pc:sldMk cId="2354177689" sldId="261"/>
            <ac:graphicFrameMk id="5" creationId="{1DB35C97-1790-4EED-9A4E-18E937074D31}"/>
          </ac:graphicFrameMkLst>
        </pc:graphicFrameChg>
        <pc:graphicFrameChg chg="add del">
          <ac:chgData name="Séamus O' Sullivan" userId="59e2005332282d83" providerId="LiveId" clId="{A9A51615-6AA7-4515-89D1-74DBF72F1674}" dt="2019-08-24T11:41:29.382" v="4" actId="26606"/>
          <ac:graphicFrameMkLst>
            <pc:docMk/>
            <pc:sldMk cId="2354177689" sldId="261"/>
            <ac:graphicFrameMk id="13" creationId="{228236A1-4E7E-4A77-B4B1-532B5FC62768}"/>
          </ac:graphicFrameMkLst>
        </pc:graphicFrameChg>
        <pc:graphicFrameChg chg="add del">
          <ac:chgData name="Séamus O' Sullivan" userId="59e2005332282d83" providerId="LiveId" clId="{A9A51615-6AA7-4515-89D1-74DBF72F1674}" dt="2019-08-24T11:41:33.522" v="8" actId="26606"/>
          <ac:graphicFrameMkLst>
            <pc:docMk/>
            <pc:sldMk cId="2354177689" sldId="261"/>
            <ac:graphicFrameMk id="20" creationId="{E38A56A7-C101-4C44-AF6C-5AF1AFEE96B1}"/>
          </ac:graphicFrameMkLst>
        </pc:graphicFrameChg>
        <pc:picChg chg="add mod">
          <ac:chgData name="Séamus O' Sullivan" userId="59e2005332282d83" providerId="LiveId" clId="{A9A51615-6AA7-4515-89D1-74DBF72F1674}" dt="2019-08-24T11:42:38.989" v="33" actId="26606"/>
          <ac:picMkLst>
            <pc:docMk/>
            <pc:sldMk cId="2354177689" sldId="261"/>
            <ac:picMk id="6" creationId="{8E262112-2286-418A-AA48-027606A8711C}"/>
          </ac:picMkLst>
        </pc:picChg>
        <pc:picChg chg="add del">
          <ac:chgData name="Séamus O' Sullivan" userId="59e2005332282d83" providerId="LiveId" clId="{A9A51615-6AA7-4515-89D1-74DBF72F1674}" dt="2019-08-24T11:41:36.443" v="10" actId="26606"/>
          <ac:picMkLst>
            <pc:docMk/>
            <pc:sldMk cId="2354177689" sldId="261"/>
            <ac:picMk id="7" creationId="{FE178253-1572-4D73-85B5-91A132AF10D8}"/>
          </ac:picMkLst>
        </pc:picChg>
        <pc:picChg chg="add del">
          <ac:chgData name="Séamus O' Sullivan" userId="59e2005332282d83" providerId="LiveId" clId="{A9A51615-6AA7-4515-89D1-74DBF72F1674}" dt="2019-08-24T11:42:35.369" v="28" actId="26606"/>
          <ac:picMkLst>
            <pc:docMk/>
            <pc:sldMk cId="2354177689" sldId="261"/>
            <ac:picMk id="71" creationId="{22901FED-4FC9-4ED5-8123-C98BCD1616BA}"/>
          </ac:picMkLst>
        </pc:picChg>
        <pc:picChg chg="add mod ord">
          <ac:chgData name="Séamus O' Sullivan" userId="59e2005332282d83" providerId="LiveId" clId="{A9A51615-6AA7-4515-89D1-74DBF72F1674}" dt="2019-08-24T11:42:38.989" v="33" actId="26606"/>
          <ac:picMkLst>
            <pc:docMk/>
            <pc:sldMk cId="2354177689" sldId="261"/>
            <ac:picMk id="1026" creationId="{46C3066C-FE74-43C8-831D-58A0819BDAA5}"/>
          </ac:picMkLst>
        </pc:picChg>
        <pc:picChg chg="add">
          <ac:chgData name="Séamus O' Sullivan" userId="59e2005332282d83" providerId="LiveId" clId="{A9A51615-6AA7-4515-89D1-74DBF72F1674}" dt="2019-08-24T11:42:38.989" v="33" actId="26606"/>
          <ac:picMkLst>
            <pc:docMk/>
            <pc:sldMk cId="2354177689" sldId="261"/>
            <ac:picMk id="1032" creationId="{22901FED-4FC9-4ED5-8123-C98BCD1616BA}"/>
          </ac:picMkLst>
        </pc:picChg>
        <pc:cxnChg chg="add del">
          <ac:chgData name="Séamus O' Sullivan" userId="59e2005332282d83" providerId="LiveId" clId="{A9A51615-6AA7-4515-89D1-74DBF72F1674}" dt="2019-08-24T11:41:31.772" v="6" actId="26606"/>
          <ac:cxnSpMkLst>
            <pc:docMk/>
            <pc:sldMk cId="2354177689" sldId="261"/>
            <ac:cxnSpMk id="15" creationId="{2D72A2C9-F3CA-4216-8BAD-FA4C970C3C4E}"/>
          </ac:cxnSpMkLst>
        </pc:cxnChg>
        <pc:cxnChg chg="add del">
          <ac:chgData name="Séamus O' Sullivan" userId="59e2005332282d83" providerId="LiveId" clId="{A9A51615-6AA7-4515-89D1-74DBF72F1674}" dt="2019-08-24T11:42:36.555" v="30" actId="26606"/>
          <ac:cxnSpMkLst>
            <pc:docMk/>
            <pc:sldMk cId="2354177689" sldId="261"/>
            <ac:cxnSpMk id="73" creationId="{AAFEA932-2DF1-410C-A00A-7A1E7DBF7511}"/>
          </ac:cxnSpMkLst>
        </pc:cxnChg>
      </pc:sldChg>
      <pc:sldChg chg="addSp delSp modSp mod setBg">
        <pc:chgData name="Séamus O' Sullivan" userId="59e2005332282d83" providerId="LiveId" clId="{A9A51615-6AA7-4515-89D1-74DBF72F1674}" dt="2019-08-24T12:14:28.126" v="1394" actId="313"/>
        <pc:sldMkLst>
          <pc:docMk/>
          <pc:sldMk cId="2866188981" sldId="266"/>
        </pc:sldMkLst>
        <pc:spChg chg="mod">
          <ac:chgData name="Séamus O' Sullivan" userId="59e2005332282d83" providerId="LiveId" clId="{A9A51615-6AA7-4515-89D1-74DBF72F1674}" dt="2019-08-24T12:14:21.627" v="1392" actId="26606"/>
          <ac:spMkLst>
            <pc:docMk/>
            <pc:sldMk cId="2866188981" sldId="266"/>
            <ac:spMk id="2" creationId="{E283A595-5F84-4D04-A539-A94827E50CC6}"/>
          </ac:spMkLst>
        </pc:spChg>
        <pc:spChg chg="mod">
          <ac:chgData name="Séamus O' Sullivan" userId="59e2005332282d83" providerId="LiveId" clId="{A9A51615-6AA7-4515-89D1-74DBF72F1674}" dt="2019-08-24T12:14:28.126" v="1394" actId="313"/>
          <ac:spMkLst>
            <pc:docMk/>
            <pc:sldMk cId="2866188981" sldId="266"/>
            <ac:spMk id="3" creationId="{B359373D-F3A5-489E-B614-B758F1F1061E}"/>
          </ac:spMkLst>
        </pc:spChg>
        <pc:picChg chg="add del mod">
          <ac:chgData name="Séamus O' Sullivan" userId="59e2005332282d83" providerId="LiveId" clId="{A9A51615-6AA7-4515-89D1-74DBF72F1674}" dt="2019-08-24T12:12:48.020" v="1388" actId="478"/>
          <ac:picMkLst>
            <pc:docMk/>
            <pc:sldMk cId="2866188981" sldId="266"/>
            <ac:picMk id="5" creationId="{6EA59A9E-32E4-4AE1-947E-2364B8D4CA5E}"/>
          </ac:picMkLst>
        </pc:picChg>
        <pc:picChg chg="add mod">
          <ac:chgData name="Séamus O' Sullivan" userId="59e2005332282d83" providerId="LiveId" clId="{A9A51615-6AA7-4515-89D1-74DBF72F1674}" dt="2019-08-24T12:14:21.627" v="1392" actId="26606"/>
          <ac:picMkLst>
            <pc:docMk/>
            <pc:sldMk cId="2866188981" sldId="266"/>
            <ac:picMk id="7" creationId="{D65A1905-F405-4B71-9EA9-079872A256DB}"/>
          </ac:picMkLst>
        </pc:picChg>
      </pc:sldChg>
      <pc:sldChg chg="ord">
        <pc:chgData name="Séamus O' Sullivan" userId="59e2005332282d83" providerId="LiveId" clId="{A9A51615-6AA7-4515-89D1-74DBF72F1674}" dt="2019-09-01T22:26:21.420" v="2388"/>
        <pc:sldMkLst>
          <pc:docMk/>
          <pc:sldMk cId="3375121549" sldId="272"/>
        </pc:sldMkLst>
      </pc:sldChg>
      <pc:sldChg chg="addSp delSp delDesignElem">
        <pc:chgData name="Séamus O' Sullivan" userId="59e2005332282d83" providerId="LiveId" clId="{A9A51615-6AA7-4515-89D1-74DBF72F1674}" dt="2019-08-24T11:42:13.293" v="23"/>
        <pc:sldMkLst>
          <pc:docMk/>
          <pc:sldMk cId="1523668953" sldId="275"/>
        </pc:sldMkLst>
        <pc:spChg chg="add del">
          <ac:chgData name="Séamus O' Sullivan" userId="59e2005332282d83" providerId="LiveId" clId="{A9A51615-6AA7-4515-89D1-74DBF72F1674}" dt="2019-08-24T11:42:13.293" v="23"/>
          <ac:spMkLst>
            <pc:docMk/>
            <pc:sldMk cId="1523668953" sldId="275"/>
            <ac:spMk id="14" creationId="{DB66F6E8-4D4A-4907-940A-774703A2D0FE}"/>
          </ac:spMkLst>
        </pc:spChg>
        <pc:spChg chg="add del">
          <ac:chgData name="Séamus O' Sullivan" userId="59e2005332282d83" providerId="LiveId" clId="{A9A51615-6AA7-4515-89D1-74DBF72F1674}" dt="2019-08-24T11:42:13.293" v="23"/>
          <ac:spMkLst>
            <pc:docMk/>
            <pc:sldMk cId="1523668953" sldId="275"/>
            <ac:spMk id="15" creationId="{8F1F5A56-E82B-4FD5-9025-B72896FFBB6D}"/>
          </ac:spMkLst>
        </pc:spChg>
      </pc:sldChg>
      <pc:sldChg chg="addSp delSp delDesignElem">
        <pc:chgData name="Séamus O' Sullivan" userId="59e2005332282d83" providerId="LiveId" clId="{A9A51615-6AA7-4515-89D1-74DBF72F1674}" dt="2019-08-24T11:42:13.293" v="23"/>
        <pc:sldMkLst>
          <pc:docMk/>
          <pc:sldMk cId="2094872573" sldId="279"/>
        </pc:sldMkLst>
        <pc:spChg chg="add del">
          <ac:chgData name="Séamus O' Sullivan" userId="59e2005332282d83" providerId="LiveId" clId="{A9A51615-6AA7-4515-89D1-74DBF72F1674}" dt="2019-08-24T11:42:13.293" v="23"/>
          <ac:spMkLst>
            <pc:docMk/>
            <pc:sldMk cId="2094872573" sldId="279"/>
            <ac:spMk id="8" creationId="{2A8AA5BC-4F7A-4226-8F99-6D824B226A97}"/>
          </ac:spMkLst>
        </pc:spChg>
        <pc:spChg chg="add del">
          <ac:chgData name="Séamus O' Sullivan" userId="59e2005332282d83" providerId="LiveId" clId="{A9A51615-6AA7-4515-89D1-74DBF72F1674}" dt="2019-08-24T11:42:13.293" v="23"/>
          <ac:spMkLst>
            <pc:docMk/>
            <pc:sldMk cId="2094872573" sldId="279"/>
            <ac:spMk id="10" creationId="{3E5445C6-DD42-4979-86FF-03730E8C6DB0}"/>
          </ac:spMkLst>
        </pc:spChg>
        <pc:cxnChg chg="add del">
          <ac:chgData name="Séamus O' Sullivan" userId="59e2005332282d83" providerId="LiveId" clId="{A9A51615-6AA7-4515-89D1-74DBF72F1674}" dt="2019-08-24T11:42:13.293" v="23"/>
          <ac:cxnSpMkLst>
            <pc:docMk/>
            <pc:sldMk cId="2094872573" sldId="279"/>
            <ac:cxnSpMk id="12" creationId="{45000665-DFC7-417E-8FD7-516A0F15C975}"/>
          </ac:cxnSpMkLst>
        </pc:cxnChg>
      </pc:sldChg>
      <pc:sldChg chg="ord">
        <pc:chgData name="Séamus O' Sullivan" userId="59e2005332282d83" providerId="LiveId" clId="{A9A51615-6AA7-4515-89D1-74DBF72F1674}" dt="2019-09-01T22:26:21.420" v="2388"/>
        <pc:sldMkLst>
          <pc:docMk/>
          <pc:sldMk cId="4053504024" sldId="284"/>
        </pc:sldMkLst>
      </pc:sldChg>
      <pc:sldChg chg="addSp delSp delDesignElem">
        <pc:chgData name="Séamus O' Sullivan" userId="59e2005332282d83" providerId="LiveId" clId="{A9A51615-6AA7-4515-89D1-74DBF72F1674}" dt="2019-08-24T11:42:13.293" v="23"/>
        <pc:sldMkLst>
          <pc:docMk/>
          <pc:sldMk cId="3123624688" sldId="288"/>
        </pc:sldMkLst>
        <pc:spChg chg="add del">
          <ac:chgData name="Séamus O' Sullivan" userId="59e2005332282d83" providerId="LiveId" clId="{A9A51615-6AA7-4515-89D1-74DBF72F1674}" dt="2019-08-24T11:42:13.293" v="23"/>
          <ac:spMkLst>
            <pc:docMk/>
            <pc:sldMk cId="3123624688" sldId="288"/>
            <ac:spMk id="8" creationId="{2A8AA5BC-4F7A-4226-8F99-6D824B226A97}"/>
          </ac:spMkLst>
        </pc:spChg>
        <pc:spChg chg="add del">
          <ac:chgData name="Séamus O' Sullivan" userId="59e2005332282d83" providerId="LiveId" clId="{A9A51615-6AA7-4515-89D1-74DBF72F1674}" dt="2019-08-24T11:42:13.293" v="23"/>
          <ac:spMkLst>
            <pc:docMk/>
            <pc:sldMk cId="3123624688" sldId="288"/>
            <ac:spMk id="10" creationId="{3E5445C6-DD42-4979-86FF-03730E8C6DB0}"/>
          </ac:spMkLst>
        </pc:spChg>
        <pc:cxnChg chg="add del">
          <ac:chgData name="Séamus O' Sullivan" userId="59e2005332282d83" providerId="LiveId" clId="{A9A51615-6AA7-4515-89D1-74DBF72F1674}" dt="2019-08-24T11:42:13.293" v="23"/>
          <ac:cxnSpMkLst>
            <pc:docMk/>
            <pc:sldMk cId="3123624688" sldId="288"/>
            <ac:cxnSpMk id="12" creationId="{45000665-DFC7-417E-8FD7-516A0F15C975}"/>
          </ac:cxnSpMkLst>
        </pc:cxnChg>
      </pc:sldChg>
      <pc:sldChg chg="addSp delSp del delDesignElem">
        <pc:chgData name="Séamus O' Sullivan" userId="59e2005332282d83" providerId="LiveId" clId="{A9A51615-6AA7-4515-89D1-74DBF72F1674}" dt="2019-08-24T11:49:06.834" v="409" actId="2696"/>
        <pc:sldMkLst>
          <pc:docMk/>
          <pc:sldMk cId="1191991779" sldId="290"/>
        </pc:sldMkLst>
        <pc:spChg chg="add del">
          <ac:chgData name="Séamus O' Sullivan" userId="59e2005332282d83" providerId="LiveId" clId="{A9A51615-6AA7-4515-89D1-74DBF72F1674}" dt="2019-08-24T11:42:13.293" v="23"/>
          <ac:spMkLst>
            <pc:docMk/>
            <pc:sldMk cId="1191991779" sldId="290"/>
            <ac:spMk id="10" creationId="{029DE7B6-DC7C-4BA1-B406-EDDA0C0A31C4}"/>
          </ac:spMkLst>
        </pc:spChg>
      </pc:sldChg>
      <pc:sldChg chg="addSp delSp delDesignElem">
        <pc:chgData name="Séamus O' Sullivan" userId="59e2005332282d83" providerId="LiveId" clId="{A9A51615-6AA7-4515-89D1-74DBF72F1674}" dt="2019-08-24T11:42:13.293" v="23"/>
        <pc:sldMkLst>
          <pc:docMk/>
          <pc:sldMk cId="1115184827" sldId="291"/>
        </pc:sldMkLst>
        <pc:spChg chg="add del">
          <ac:chgData name="Séamus O' Sullivan" userId="59e2005332282d83" providerId="LiveId" clId="{A9A51615-6AA7-4515-89D1-74DBF72F1674}" dt="2019-08-24T11:42:13.293" v="23"/>
          <ac:spMkLst>
            <pc:docMk/>
            <pc:sldMk cId="1115184827" sldId="291"/>
            <ac:spMk id="6" creationId="{46C2E80F-49A6-4372-B103-219D417A55ED}"/>
          </ac:spMkLst>
        </pc:spChg>
      </pc:sldChg>
      <pc:sldChg chg="addSp delSp modSp mod setBg">
        <pc:chgData name="Séamus O' Sullivan" userId="59e2005332282d83" providerId="LiveId" clId="{A9A51615-6AA7-4515-89D1-74DBF72F1674}" dt="2019-08-24T11:57:40.338" v="920" actId="26606"/>
        <pc:sldMkLst>
          <pc:docMk/>
          <pc:sldMk cId="4015647398" sldId="292"/>
        </pc:sldMkLst>
        <pc:spChg chg="add del">
          <ac:chgData name="Séamus O' Sullivan" userId="59e2005332282d83" providerId="LiveId" clId="{A9A51615-6AA7-4515-89D1-74DBF72F1674}" dt="2019-08-24T11:57:40.338" v="920" actId="26606"/>
          <ac:spMkLst>
            <pc:docMk/>
            <pc:sldMk cId="4015647398" sldId="292"/>
            <ac:spMk id="12" creationId="{46C2E80F-49A6-4372-B103-219D417A55ED}"/>
          </ac:spMkLst>
        </pc:spChg>
        <pc:graphicFrameChg chg="mod modGraphic">
          <ac:chgData name="Séamus O' Sullivan" userId="59e2005332282d83" providerId="LiveId" clId="{A9A51615-6AA7-4515-89D1-74DBF72F1674}" dt="2019-08-24T11:57:40.338" v="920" actId="26606"/>
          <ac:graphicFrameMkLst>
            <pc:docMk/>
            <pc:sldMk cId="4015647398" sldId="292"/>
            <ac:graphicFrameMk id="7" creationId="{AB148930-5EF0-430C-ACC6-DB31D736A2BF}"/>
          </ac:graphicFrameMkLst>
        </pc:graphicFrameChg>
      </pc:sldChg>
      <pc:sldChg chg="modSp">
        <pc:chgData name="Séamus O' Sullivan" userId="59e2005332282d83" providerId="LiveId" clId="{A9A51615-6AA7-4515-89D1-74DBF72F1674}" dt="2019-08-24T11:49:30.681" v="436" actId="20577"/>
        <pc:sldMkLst>
          <pc:docMk/>
          <pc:sldMk cId="1852752303" sldId="293"/>
        </pc:sldMkLst>
        <pc:spChg chg="mod">
          <ac:chgData name="Séamus O' Sullivan" userId="59e2005332282d83" providerId="LiveId" clId="{A9A51615-6AA7-4515-89D1-74DBF72F1674}" dt="2019-08-24T11:49:30.681" v="436" actId="20577"/>
          <ac:spMkLst>
            <pc:docMk/>
            <pc:sldMk cId="1852752303" sldId="293"/>
            <ac:spMk id="3" creationId="{3CF5FBDB-1508-4ADF-B4B4-947AACCB3E00}"/>
          </ac:spMkLst>
        </pc:spChg>
      </pc:sldChg>
      <pc:sldChg chg="addSp delSp modSp add mod setBg setClrOvrMap">
        <pc:chgData name="Séamus O' Sullivan" userId="59e2005332282d83" providerId="LiveId" clId="{A9A51615-6AA7-4515-89D1-74DBF72F1674}" dt="2019-08-24T11:49:10.293" v="410" actId="20577"/>
        <pc:sldMkLst>
          <pc:docMk/>
          <pc:sldMk cId="1429702664" sldId="294"/>
        </pc:sldMkLst>
        <pc:spChg chg="mod">
          <ac:chgData name="Séamus O' Sullivan" userId="59e2005332282d83" providerId="LiveId" clId="{A9A51615-6AA7-4515-89D1-74DBF72F1674}" dt="2019-08-24T11:49:10.293" v="410" actId="20577"/>
          <ac:spMkLst>
            <pc:docMk/>
            <pc:sldMk cId="1429702664" sldId="294"/>
            <ac:spMk id="2" creationId="{8E0D2979-C368-48CB-84FE-AC8A18FA5B2E}"/>
          </ac:spMkLst>
        </pc:spChg>
        <pc:spChg chg="del">
          <ac:chgData name="Séamus O' Sullivan" userId="59e2005332282d83" providerId="LiveId" clId="{A9A51615-6AA7-4515-89D1-74DBF72F1674}" dt="2019-08-24T11:48:41.621" v="403"/>
          <ac:spMkLst>
            <pc:docMk/>
            <pc:sldMk cId="1429702664" sldId="294"/>
            <ac:spMk id="3" creationId="{67C30AF7-64B9-437E-B087-C016D6AFB371}"/>
          </ac:spMkLst>
        </pc:spChg>
        <pc:spChg chg="add del">
          <ac:chgData name="Séamus O' Sullivan" userId="59e2005332282d83" providerId="LiveId" clId="{A9A51615-6AA7-4515-89D1-74DBF72F1674}" dt="2019-08-24T11:49:05.131" v="408" actId="26606"/>
          <ac:spMkLst>
            <pc:docMk/>
            <pc:sldMk cId="1429702664" sldId="294"/>
            <ac:spMk id="10" creationId="{AB45A142-4255-493C-8284-5D566C121B10}"/>
          </ac:spMkLst>
        </pc:spChg>
        <pc:spChg chg="add">
          <ac:chgData name="Séamus O' Sullivan" userId="59e2005332282d83" providerId="LiveId" clId="{A9A51615-6AA7-4515-89D1-74DBF72F1674}" dt="2019-08-24T11:49:05.131" v="408" actId="26606"/>
          <ac:spMkLst>
            <pc:docMk/>
            <pc:sldMk cId="1429702664" sldId="294"/>
            <ac:spMk id="17" creationId="{1707FC24-6981-43D9-B525-C7832BA22463}"/>
          </ac:spMkLst>
        </pc:spChg>
        <pc:picChg chg="add mod">
          <ac:chgData name="Séamus O' Sullivan" userId="59e2005332282d83" providerId="LiveId" clId="{A9A51615-6AA7-4515-89D1-74DBF72F1674}" dt="2019-08-24T11:48:50.869" v="406" actId="26606"/>
          <ac:picMkLst>
            <pc:docMk/>
            <pc:sldMk cId="1429702664" sldId="294"/>
            <ac:picMk id="5" creationId="{ABA86A3E-FA3A-407F-B61F-F140A572744D}"/>
          </ac:picMkLst>
        </pc:picChg>
        <pc:cxnChg chg="add del">
          <ac:chgData name="Séamus O' Sullivan" userId="59e2005332282d83" providerId="LiveId" clId="{A9A51615-6AA7-4515-89D1-74DBF72F1674}" dt="2019-08-24T11:49:05.131" v="408" actId="26606"/>
          <ac:cxnSpMkLst>
            <pc:docMk/>
            <pc:sldMk cId="1429702664" sldId="294"/>
            <ac:cxnSpMk id="12" creationId="{38FB9660-F42F-4313-BBC4-47C007FE484C}"/>
          </ac:cxnSpMkLst>
        </pc:cxnChg>
      </pc:sldChg>
      <pc:sldChg chg="modSp add">
        <pc:chgData name="Séamus O' Sullivan" userId="59e2005332282d83" providerId="LiveId" clId="{A9A51615-6AA7-4515-89D1-74DBF72F1674}" dt="2019-08-24T12:05:55.365" v="1385" actId="14100"/>
        <pc:sldMkLst>
          <pc:docMk/>
          <pc:sldMk cId="1356812047" sldId="295"/>
        </pc:sldMkLst>
        <pc:graphicFrameChg chg="mod">
          <ac:chgData name="Séamus O' Sullivan" userId="59e2005332282d83" providerId="LiveId" clId="{A9A51615-6AA7-4515-89D1-74DBF72F1674}" dt="2019-08-24T12:05:55.365" v="1385" actId="14100"/>
          <ac:graphicFrameMkLst>
            <pc:docMk/>
            <pc:sldMk cId="1356812047" sldId="295"/>
            <ac:graphicFrameMk id="7" creationId="{AB148930-5EF0-430C-ACC6-DB31D736A2BF}"/>
          </ac:graphicFrameMkLst>
        </pc:graphicFrameChg>
      </pc:sldChg>
      <pc:sldChg chg="addSp delSp modSp add">
        <pc:chgData name="Séamus O' Sullivan" userId="59e2005332282d83" providerId="LiveId" clId="{A9A51615-6AA7-4515-89D1-74DBF72F1674}" dt="2019-08-24T12:34:47.283" v="2167" actId="20577"/>
        <pc:sldMkLst>
          <pc:docMk/>
          <pc:sldMk cId="2262995921" sldId="296"/>
        </pc:sldMkLst>
        <pc:spChg chg="del mod">
          <ac:chgData name="Séamus O' Sullivan" userId="59e2005332282d83" providerId="LiveId" clId="{A9A51615-6AA7-4515-89D1-74DBF72F1674}" dt="2019-08-24T12:24:28.127" v="1867"/>
          <ac:spMkLst>
            <pc:docMk/>
            <pc:sldMk cId="2262995921" sldId="296"/>
            <ac:spMk id="2" creationId="{A46BE459-8DF5-4957-B34D-9CEB88719602}"/>
          </ac:spMkLst>
        </pc:spChg>
        <pc:spChg chg="del">
          <ac:chgData name="Séamus O' Sullivan" userId="59e2005332282d83" providerId="LiveId" clId="{A9A51615-6AA7-4515-89D1-74DBF72F1674}" dt="2019-08-24T12:16:42.002" v="1438"/>
          <ac:spMkLst>
            <pc:docMk/>
            <pc:sldMk cId="2262995921" sldId="296"/>
            <ac:spMk id="3" creationId="{60658E68-92C0-4154-B84A-72DAD8FDF05F}"/>
          </ac:spMkLst>
        </pc:spChg>
        <pc:spChg chg="add del mod">
          <ac:chgData name="Séamus O' Sullivan" userId="59e2005332282d83" providerId="LiveId" clId="{A9A51615-6AA7-4515-89D1-74DBF72F1674}" dt="2019-08-24T12:24:09.319" v="1864"/>
          <ac:spMkLst>
            <pc:docMk/>
            <pc:sldMk cId="2262995921" sldId="296"/>
            <ac:spMk id="6" creationId="{377CE0A0-580A-4BDD-A90A-57A1B9BF9B58}"/>
          </ac:spMkLst>
        </pc:spChg>
        <pc:spChg chg="add del mod">
          <ac:chgData name="Séamus O' Sullivan" userId="59e2005332282d83" providerId="LiveId" clId="{A9A51615-6AA7-4515-89D1-74DBF72F1674}" dt="2019-08-24T12:24:30.408" v="1868"/>
          <ac:spMkLst>
            <pc:docMk/>
            <pc:sldMk cId="2262995921" sldId="296"/>
            <ac:spMk id="9" creationId="{483B0C19-18D4-4970-B23B-93F10D8C6119}"/>
          </ac:spMkLst>
        </pc:spChg>
        <pc:spChg chg="add mod">
          <ac:chgData name="Séamus O' Sullivan" userId="59e2005332282d83" providerId="LiveId" clId="{A9A51615-6AA7-4515-89D1-74DBF72F1674}" dt="2019-08-24T12:34:47.283" v="2167" actId="20577"/>
          <ac:spMkLst>
            <pc:docMk/>
            <pc:sldMk cId="2262995921" sldId="296"/>
            <ac:spMk id="10" creationId="{10E545BA-0176-4E91-B8F3-DE86D23610B0}"/>
          </ac:spMkLst>
        </pc:spChg>
        <pc:spChg chg="add">
          <ac:chgData name="Séamus O' Sullivan" userId="59e2005332282d83" providerId="LiveId" clId="{A9A51615-6AA7-4515-89D1-74DBF72F1674}" dt="2019-08-24T12:29:22.962" v="1960"/>
          <ac:spMkLst>
            <pc:docMk/>
            <pc:sldMk cId="2262995921" sldId="296"/>
            <ac:spMk id="12" creationId="{E8A902C1-D490-4352-85CE-B1EDBBA4D43B}"/>
          </ac:spMkLst>
        </pc:spChg>
        <pc:spChg chg="add">
          <ac:chgData name="Séamus O' Sullivan" userId="59e2005332282d83" providerId="LiveId" clId="{A9A51615-6AA7-4515-89D1-74DBF72F1674}" dt="2019-08-24T12:29:22.962" v="1960"/>
          <ac:spMkLst>
            <pc:docMk/>
            <pc:sldMk cId="2262995921" sldId="296"/>
            <ac:spMk id="13" creationId="{6A0962D7-7B57-4DD8-AA37-0FB8BC070269}"/>
          </ac:spMkLst>
        </pc:spChg>
        <pc:spChg chg="add mod">
          <ac:chgData name="Séamus O' Sullivan" userId="59e2005332282d83" providerId="LiveId" clId="{A9A51615-6AA7-4515-89D1-74DBF72F1674}" dt="2019-08-24T12:30:39.848" v="2048" actId="1076"/>
          <ac:spMkLst>
            <pc:docMk/>
            <pc:sldMk cId="2262995921" sldId="296"/>
            <ac:spMk id="14" creationId="{C7E009B5-411D-4E0B-8B9A-CB4B95158650}"/>
          </ac:spMkLst>
        </pc:spChg>
        <pc:grpChg chg="add del mod">
          <ac:chgData name="Séamus O' Sullivan" userId="59e2005332282d83" providerId="LiveId" clId="{A9A51615-6AA7-4515-89D1-74DBF72F1674}" dt="2019-08-24T12:29:29.210" v="1963" actId="478"/>
          <ac:grpSpMkLst>
            <pc:docMk/>
            <pc:sldMk cId="2262995921" sldId="296"/>
            <ac:grpSpMk id="11" creationId="{9F3A6D56-F3F1-41DC-907D-EA9F7CC24C28}"/>
          </ac:grpSpMkLst>
        </pc:grpChg>
        <pc:graphicFrameChg chg="add del mod">
          <ac:chgData name="Séamus O' Sullivan" userId="59e2005332282d83" providerId="LiveId" clId="{A9A51615-6AA7-4515-89D1-74DBF72F1674}" dt="2019-08-24T12:21:54.961" v="1675" actId="1032"/>
          <ac:graphicFrameMkLst>
            <pc:docMk/>
            <pc:sldMk cId="2262995921" sldId="296"/>
            <ac:graphicFrameMk id="7" creationId="{4883E144-2E64-4811-B02A-E907CB42A0B1}"/>
          </ac:graphicFrameMkLst>
        </pc:graphicFrameChg>
        <pc:graphicFrameChg chg="add mod">
          <ac:chgData name="Séamus O' Sullivan" userId="59e2005332282d83" providerId="LiveId" clId="{A9A51615-6AA7-4515-89D1-74DBF72F1674}" dt="2019-08-24T12:32:00.547" v="2070" actId="20577"/>
          <ac:graphicFrameMkLst>
            <pc:docMk/>
            <pc:sldMk cId="2262995921" sldId="296"/>
            <ac:graphicFrameMk id="8" creationId="{1B8152F8-E304-4CC8-BCBA-375B6F1860EC}"/>
          </ac:graphicFrameMkLst>
        </pc:graphicFrameChg>
        <pc:picChg chg="add del mod">
          <ac:chgData name="Séamus O' Sullivan" userId="59e2005332282d83" providerId="LiveId" clId="{A9A51615-6AA7-4515-89D1-74DBF72F1674}" dt="2019-08-24T12:24:09.304" v="1862"/>
          <ac:picMkLst>
            <pc:docMk/>
            <pc:sldMk cId="2262995921" sldId="296"/>
            <ac:picMk id="5" creationId="{AB2377C0-E91A-4C61-B2FD-8D1E40B2B5BE}"/>
          </ac:picMkLst>
        </pc:picChg>
        <pc:picChg chg="add mod">
          <ac:chgData name="Séamus O' Sullivan" userId="59e2005332282d83" providerId="LiveId" clId="{A9A51615-6AA7-4515-89D1-74DBF72F1674}" dt="2019-08-24T12:31:27.618" v="2052" actId="1076"/>
          <ac:picMkLst>
            <pc:docMk/>
            <pc:sldMk cId="2262995921" sldId="296"/>
            <ac:picMk id="16" creationId="{A72063FC-4FF2-47E1-9D24-036B12A74F2E}"/>
          </ac:picMkLst>
        </pc:picChg>
      </pc:sldChg>
      <pc:sldChg chg="addSp delSp modSp add">
        <pc:chgData name="Séamus O' Sullivan" userId="59e2005332282d83" providerId="LiveId" clId="{A9A51615-6AA7-4515-89D1-74DBF72F1674}" dt="2019-08-24T12:35:05.732" v="2204" actId="6549"/>
        <pc:sldMkLst>
          <pc:docMk/>
          <pc:sldMk cId="1524226031" sldId="297"/>
        </pc:sldMkLst>
        <pc:spChg chg="mod">
          <ac:chgData name="Séamus O' Sullivan" userId="59e2005332282d83" providerId="LiveId" clId="{A9A51615-6AA7-4515-89D1-74DBF72F1674}" dt="2019-08-24T12:35:05.732" v="2204" actId="6549"/>
          <ac:spMkLst>
            <pc:docMk/>
            <pc:sldMk cId="1524226031" sldId="297"/>
            <ac:spMk id="10" creationId="{10E545BA-0176-4E91-B8F3-DE86D23610B0}"/>
          </ac:spMkLst>
        </pc:spChg>
        <pc:spChg chg="mod">
          <ac:chgData name="Séamus O' Sullivan" userId="59e2005332282d83" providerId="LiveId" clId="{A9A51615-6AA7-4515-89D1-74DBF72F1674}" dt="2019-08-24T12:31:49.862" v="2068" actId="20577"/>
          <ac:spMkLst>
            <pc:docMk/>
            <pc:sldMk cId="1524226031" sldId="297"/>
            <ac:spMk id="14" creationId="{C7E009B5-411D-4E0B-8B9A-CB4B95158650}"/>
          </ac:spMkLst>
        </pc:spChg>
        <pc:graphicFrameChg chg="mod">
          <ac:chgData name="Séamus O' Sullivan" userId="59e2005332282d83" providerId="LiveId" clId="{A9A51615-6AA7-4515-89D1-74DBF72F1674}" dt="2019-08-24T12:34:21.789" v="2138" actId="20577"/>
          <ac:graphicFrameMkLst>
            <pc:docMk/>
            <pc:sldMk cId="1524226031" sldId="297"/>
            <ac:graphicFrameMk id="8" creationId="{1B8152F8-E304-4CC8-BCBA-375B6F1860EC}"/>
          </ac:graphicFrameMkLst>
        </pc:graphicFrameChg>
        <pc:picChg chg="add del mod">
          <ac:chgData name="Séamus O' Sullivan" userId="59e2005332282d83" providerId="LiveId" clId="{A9A51615-6AA7-4515-89D1-74DBF72F1674}" dt="2019-08-24T12:33:13.202" v="2080" actId="478"/>
          <ac:picMkLst>
            <pc:docMk/>
            <pc:sldMk cId="1524226031" sldId="297"/>
            <ac:picMk id="3" creationId="{3A01B790-E377-465E-8CCA-E1382294DC9C}"/>
          </ac:picMkLst>
        </pc:picChg>
      </pc:sldChg>
      <pc:sldChg chg="addSp delSp modSp add">
        <pc:chgData name="Séamus O' Sullivan" userId="59e2005332282d83" providerId="LiveId" clId="{A9A51615-6AA7-4515-89D1-74DBF72F1674}" dt="2019-08-24T12:37:02.836" v="2340" actId="478"/>
        <pc:sldMkLst>
          <pc:docMk/>
          <pc:sldMk cId="693052574" sldId="298"/>
        </pc:sldMkLst>
        <pc:spChg chg="mod">
          <ac:chgData name="Séamus O' Sullivan" userId="59e2005332282d83" providerId="LiveId" clId="{A9A51615-6AA7-4515-89D1-74DBF72F1674}" dt="2019-08-24T12:35:32.510" v="2223" actId="20577"/>
          <ac:spMkLst>
            <pc:docMk/>
            <pc:sldMk cId="693052574" sldId="298"/>
            <ac:spMk id="14" creationId="{C7E009B5-411D-4E0B-8B9A-CB4B95158650}"/>
          </ac:spMkLst>
        </pc:spChg>
        <pc:graphicFrameChg chg="mod">
          <ac:chgData name="Séamus O' Sullivan" userId="59e2005332282d83" providerId="LiveId" clId="{A9A51615-6AA7-4515-89D1-74DBF72F1674}" dt="2019-08-24T12:37:01.352" v="2339"/>
          <ac:graphicFrameMkLst>
            <pc:docMk/>
            <pc:sldMk cId="693052574" sldId="298"/>
            <ac:graphicFrameMk id="8" creationId="{1B8152F8-E304-4CC8-BCBA-375B6F1860EC}"/>
          </ac:graphicFrameMkLst>
        </pc:graphicFrameChg>
        <pc:picChg chg="add del mod">
          <ac:chgData name="Séamus O' Sullivan" userId="59e2005332282d83" providerId="LiveId" clId="{A9A51615-6AA7-4515-89D1-74DBF72F1674}" dt="2019-08-24T12:37:02.836" v="2340" actId="478"/>
          <ac:picMkLst>
            <pc:docMk/>
            <pc:sldMk cId="693052574" sldId="298"/>
            <ac:picMk id="3" creationId="{6955FC00-E8EA-45FD-8609-ED8C9DA6A856}"/>
          </ac:picMkLst>
        </pc:picChg>
      </pc:sldChg>
      <pc:sldChg chg="add del">
        <pc:chgData name="Séamus O' Sullivan" userId="59e2005332282d83" providerId="LiveId" clId="{A9A51615-6AA7-4515-89D1-74DBF72F1674}" dt="2019-08-24T12:35:20.041" v="2206" actId="2696"/>
        <pc:sldMkLst>
          <pc:docMk/>
          <pc:sldMk cId="3078708016" sldId="298"/>
        </pc:sldMkLst>
      </pc:sldChg>
      <pc:sldChg chg="modSp add">
        <pc:chgData name="Séamus O' Sullivan" userId="59e2005332282d83" providerId="LiveId" clId="{A9A51615-6AA7-4515-89D1-74DBF72F1674}" dt="2019-09-01T22:39:45.311" v="2396" actId="20577"/>
        <pc:sldMkLst>
          <pc:docMk/>
          <pc:sldMk cId="2560689927" sldId="299"/>
        </pc:sldMkLst>
        <pc:spChg chg="mod">
          <ac:chgData name="Séamus O' Sullivan" userId="59e2005332282d83" providerId="LiveId" clId="{A9A51615-6AA7-4515-89D1-74DBF72F1674}" dt="2019-09-01T22:39:45.311" v="2396" actId="20577"/>
          <ac:spMkLst>
            <pc:docMk/>
            <pc:sldMk cId="2560689927" sldId="299"/>
            <ac:spMk id="2" creationId="{51AA81FB-8176-49AB-BE2B-D19E086B7529}"/>
          </ac:spMkLst>
        </pc:spChg>
      </pc:sldChg>
      <pc:sldChg chg="modSp add ord">
        <pc:chgData name="Séamus O' Sullivan" userId="59e2005332282d83" providerId="LiveId" clId="{A9A51615-6AA7-4515-89D1-74DBF72F1674}" dt="2019-08-24T12:39:02.053" v="2387" actId="20577"/>
        <pc:sldMkLst>
          <pc:docMk/>
          <pc:sldMk cId="414119757" sldId="300"/>
        </pc:sldMkLst>
        <pc:spChg chg="mod">
          <ac:chgData name="Séamus O' Sullivan" userId="59e2005332282d83" providerId="LiveId" clId="{A9A51615-6AA7-4515-89D1-74DBF72F1674}" dt="2019-08-24T12:39:02.053" v="2387" actId="20577"/>
          <ac:spMkLst>
            <pc:docMk/>
            <pc:sldMk cId="414119757" sldId="300"/>
            <ac:spMk id="3" creationId="{3CF5FBDB-1508-4ADF-B4B4-947AACCB3E00}"/>
          </ac:spMkLst>
        </pc:spChg>
      </pc:sldChg>
    </pc:docChg>
  </pc:docChgLst>
  <pc:docChgLst>
    <pc:chgData name="sosullivan" userId="4a1197d8-e02a-45da-bc74-1a447416a804" providerId="ADAL" clId="{0AD8595F-743C-4349-A5E5-92A5C8A27389}"/>
    <pc:docChg chg="undo custSel mod addSld delSld modSld modSection">
      <pc:chgData name="sosullivan" userId="4a1197d8-e02a-45da-bc74-1a447416a804" providerId="ADAL" clId="{0AD8595F-743C-4349-A5E5-92A5C8A27389}" dt="2019-09-25T22:18:49.729" v="1908" actId="26606"/>
      <pc:docMkLst>
        <pc:docMk/>
      </pc:docMkLst>
      <pc:sldChg chg="addSp modSp mod setBg">
        <pc:chgData name="sosullivan" userId="4a1197d8-e02a-45da-bc74-1a447416a804" providerId="ADAL" clId="{0AD8595F-743C-4349-A5E5-92A5C8A27389}" dt="2019-09-07T16:41:18.003" v="34" actId="26606"/>
        <pc:sldMkLst>
          <pc:docMk/>
          <pc:sldMk cId="2866188981" sldId="266"/>
        </pc:sldMkLst>
        <pc:spChg chg="mod">
          <ac:chgData name="sosullivan" userId="4a1197d8-e02a-45da-bc74-1a447416a804" providerId="ADAL" clId="{0AD8595F-743C-4349-A5E5-92A5C8A27389}" dt="2019-09-07T16:41:18.003" v="34" actId="26606"/>
          <ac:spMkLst>
            <pc:docMk/>
            <pc:sldMk cId="2866188981" sldId="266"/>
            <ac:spMk id="2" creationId="{E283A595-5F84-4D04-A539-A94827E50CC6}"/>
          </ac:spMkLst>
        </pc:spChg>
        <pc:spChg chg="mod">
          <ac:chgData name="sosullivan" userId="4a1197d8-e02a-45da-bc74-1a447416a804" providerId="ADAL" clId="{0AD8595F-743C-4349-A5E5-92A5C8A27389}" dt="2019-09-07T16:41:18.003" v="34" actId="26606"/>
          <ac:spMkLst>
            <pc:docMk/>
            <pc:sldMk cId="2866188981" sldId="266"/>
            <ac:spMk id="3" creationId="{B359373D-F3A5-489E-B614-B758F1F1061E}"/>
          </ac:spMkLst>
        </pc:spChg>
        <pc:spChg chg="add">
          <ac:chgData name="sosullivan" userId="4a1197d8-e02a-45da-bc74-1a447416a804" providerId="ADAL" clId="{0AD8595F-743C-4349-A5E5-92A5C8A27389}" dt="2019-09-07T16:41:18.003" v="34" actId="26606"/>
          <ac:spMkLst>
            <pc:docMk/>
            <pc:sldMk cId="2866188981" sldId="266"/>
            <ac:spMk id="12" creationId="{867D4867-5BA7-4462-B2F6-A23F4A622AA7}"/>
          </ac:spMkLst>
        </pc:spChg>
        <pc:picChg chg="mod">
          <ac:chgData name="sosullivan" userId="4a1197d8-e02a-45da-bc74-1a447416a804" providerId="ADAL" clId="{0AD8595F-743C-4349-A5E5-92A5C8A27389}" dt="2019-09-07T16:41:18.003" v="34" actId="26606"/>
          <ac:picMkLst>
            <pc:docMk/>
            <pc:sldMk cId="2866188981" sldId="266"/>
            <ac:picMk id="7" creationId="{D65A1905-F405-4B71-9EA9-079872A256DB}"/>
          </ac:picMkLst>
        </pc:picChg>
      </pc:sldChg>
      <pc:sldChg chg="addSp delSp modSp mod setClrOvrMap">
        <pc:chgData name="sosullivan" userId="4a1197d8-e02a-45da-bc74-1a447416a804" providerId="ADAL" clId="{0AD8595F-743C-4349-A5E5-92A5C8A27389}" dt="2019-09-07T16:39:02.042" v="6" actId="26606"/>
        <pc:sldMkLst>
          <pc:docMk/>
          <pc:sldMk cId="1577858656" sldId="269"/>
        </pc:sldMkLst>
        <pc:spChg chg="mod">
          <ac:chgData name="sosullivan" userId="4a1197d8-e02a-45da-bc74-1a447416a804" providerId="ADAL" clId="{0AD8595F-743C-4349-A5E5-92A5C8A27389}" dt="2019-09-07T16:39:02.042" v="6" actId="26606"/>
          <ac:spMkLst>
            <pc:docMk/>
            <pc:sldMk cId="1577858656" sldId="269"/>
            <ac:spMk id="2" creationId="{CCC08A13-2F47-44DD-932C-795FAD9E7824}"/>
          </ac:spMkLst>
        </pc:spChg>
        <pc:spChg chg="add del">
          <ac:chgData name="sosullivan" userId="4a1197d8-e02a-45da-bc74-1a447416a804" providerId="ADAL" clId="{0AD8595F-743C-4349-A5E5-92A5C8A27389}" dt="2019-09-07T16:39:02.042" v="6" actId="26606"/>
          <ac:spMkLst>
            <pc:docMk/>
            <pc:sldMk cId="1577858656" sldId="269"/>
            <ac:spMk id="9" creationId="{257363FD-7E77-4145-9483-331A807ADF0E}"/>
          </ac:spMkLst>
        </pc:spChg>
        <pc:graphicFrameChg chg="mod modGraphic">
          <ac:chgData name="sosullivan" userId="4a1197d8-e02a-45da-bc74-1a447416a804" providerId="ADAL" clId="{0AD8595F-743C-4349-A5E5-92A5C8A27389}" dt="2019-09-07T16:39:02.042" v="6" actId="26606"/>
          <ac:graphicFrameMkLst>
            <pc:docMk/>
            <pc:sldMk cId="1577858656" sldId="269"/>
            <ac:graphicFrameMk id="4" creationId="{47FC180D-FB68-4786-A9A9-2FF16E70D888}"/>
          </ac:graphicFrameMkLst>
        </pc:graphicFrameChg>
      </pc:sldChg>
      <pc:sldChg chg="addSp modSp mod setBg">
        <pc:chgData name="sosullivan" userId="4a1197d8-e02a-45da-bc74-1a447416a804" providerId="ADAL" clId="{0AD8595F-743C-4349-A5E5-92A5C8A27389}" dt="2019-09-07T16:39:32.080" v="10" actId="26606"/>
        <pc:sldMkLst>
          <pc:docMk/>
          <pc:sldMk cId="3375121549" sldId="272"/>
        </pc:sldMkLst>
        <pc:spChg chg="add">
          <ac:chgData name="sosullivan" userId="4a1197d8-e02a-45da-bc74-1a447416a804" providerId="ADAL" clId="{0AD8595F-743C-4349-A5E5-92A5C8A27389}" dt="2019-09-07T16:39:32.080" v="10" actId="26606"/>
          <ac:spMkLst>
            <pc:docMk/>
            <pc:sldMk cId="3375121549" sldId="272"/>
            <ac:spMk id="7" creationId="{32BC26D8-82FB-445E-AA49-62A77D7C1EE0}"/>
          </ac:spMkLst>
        </pc:spChg>
        <pc:spChg chg="add">
          <ac:chgData name="sosullivan" userId="4a1197d8-e02a-45da-bc74-1a447416a804" providerId="ADAL" clId="{0AD8595F-743C-4349-A5E5-92A5C8A27389}" dt="2019-09-07T16:39:32.080" v="10" actId="26606"/>
          <ac:spMkLst>
            <pc:docMk/>
            <pc:sldMk cId="3375121549" sldId="272"/>
            <ac:spMk id="9" creationId="{CB44330D-EA18-4254-AA95-EB49948539B8}"/>
          </ac:spMkLst>
        </pc:spChg>
        <pc:picChg chg="mod">
          <ac:chgData name="sosullivan" userId="4a1197d8-e02a-45da-bc74-1a447416a804" providerId="ADAL" clId="{0AD8595F-743C-4349-A5E5-92A5C8A27389}" dt="2019-09-07T16:39:32.080" v="10" actId="26606"/>
          <ac:picMkLst>
            <pc:docMk/>
            <pc:sldMk cId="3375121549" sldId="272"/>
            <ac:picMk id="2" creationId="{DF6AFAE8-05DB-4B58-A8D8-4D18B1AAF068}"/>
          </ac:picMkLst>
        </pc:picChg>
      </pc:sldChg>
      <pc:sldChg chg="addSp modSp mod setBg">
        <pc:chgData name="sosullivan" userId="4a1197d8-e02a-45da-bc74-1a447416a804" providerId="ADAL" clId="{0AD8595F-743C-4349-A5E5-92A5C8A27389}" dt="2019-09-07T16:40:59.345" v="28" actId="26606"/>
        <pc:sldMkLst>
          <pc:docMk/>
          <pc:sldMk cId="4293978526" sldId="273"/>
        </pc:sldMkLst>
        <pc:spChg chg="add">
          <ac:chgData name="sosullivan" userId="4a1197d8-e02a-45da-bc74-1a447416a804" providerId="ADAL" clId="{0AD8595F-743C-4349-A5E5-92A5C8A27389}" dt="2019-09-07T16:40:59.345" v="28" actId="26606"/>
          <ac:spMkLst>
            <pc:docMk/>
            <pc:sldMk cId="4293978526" sldId="273"/>
            <ac:spMk id="7" creationId="{32BC26D8-82FB-445E-AA49-62A77D7C1EE0}"/>
          </ac:spMkLst>
        </pc:spChg>
        <pc:spChg chg="add">
          <ac:chgData name="sosullivan" userId="4a1197d8-e02a-45da-bc74-1a447416a804" providerId="ADAL" clId="{0AD8595F-743C-4349-A5E5-92A5C8A27389}" dt="2019-09-07T16:40:59.345" v="28" actId="26606"/>
          <ac:spMkLst>
            <pc:docMk/>
            <pc:sldMk cId="4293978526" sldId="273"/>
            <ac:spMk id="9" creationId="{CB44330D-EA18-4254-AA95-EB49948539B8}"/>
          </ac:spMkLst>
        </pc:spChg>
        <pc:picChg chg="mod">
          <ac:chgData name="sosullivan" userId="4a1197d8-e02a-45da-bc74-1a447416a804" providerId="ADAL" clId="{0AD8595F-743C-4349-A5E5-92A5C8A27389}" dt="2019-09-07T16:40:59.345" v="28" actId="26606"/>
          <ac:picMkLst>
            <pc:docMk/>
            <pc:sldMk cId="4293978526" sldId="273"/>
            <ac:picMk id="2" creationId="{1EA13C2B-2763-44B1-A0CC-CB9575FD7497}"/>
          </ac:picMkLst>
        </pc:picChg>
      </pc:sldChg>
      <pc:sldChg chg="modSp mod setBg">
        <pc:chgData name="sosullivan" userId="4a1197d8-e02a-45da-bc74-1a447416a804" providerId="ADAL" clId="{0AD8595F-743C-4349-A5E5-92A5C8A27389}" dt="2019-09-07T16:39:15.736" v="7" actId="26606"/>
        <pc:sldMkLst>
          <pc:docMk/>
          <pc:sldMk cId="3930812871" sldId="280"/>
        </pc:sldMkLst>
        <pc:picChg chg="mod">
          <ac:chgData name="sosullivan" userId="4a1197d8-e02a-45da-bc74-1a447416a804" providerId="ADAL" clId="{0AD8595F-743C-4349-A5E5-92A5C8A27389}" dt="2019-09-07T16:39:15.736" v="7" actId="26606"/>
          <ac:picMkLst>
            <pc:docMk/>
            <pc:sldMk cId="3930812871" sldId="280"/>
            <ac:picMk id="3" creationId="{441D29CA-D083-44A4-A820-BAA0BFD6BF9E}"/>
          </ac:picMkLst>
        </pc:picChg>
      </pc:sldChg>
      <pc:sldChg chg="addSp modSp mod setBg">
        <pc:chgData name="sosullivan" userId="4a1197d8-e02a-45da-bc74-1a447416a804" providerId="ADAL" clId="{0AD8595F-743C-4349-A5E5-92A5C8A27389}" dt="2019-09-07T16:39:36.650" v="11" actId="26606"/>
        <pc:sldMkLst>
          <pc:docMk/>
          <pc:sldMk cId="170192278" sldId="281"/>
        </pc:sldMkLst>
        <pc:spChg chg="mod ord">
          <ac:chgData name="sosullivan" userId="4a1197d8-e02a-45da-bc74-1a447416a804" providerId="ADAL" clId="{0AD8595F-743C-4349-A5E5-92A5C8A27389}" dt="2019-09-07T16:39:36.650" v="11" actId="26606"/>
          <ac:spMkLst>
            <pc:docMk/>
            <pc:sldMk cId="170192278" sldId="281"/>
            <ac:spMk id="2" creationId="{974A0712-710A-47F0-90FD-3EAD8BDAC3E5}"/>
          </ac:spMkLst>
        </pc:spChg>
        <pc:spChg chg="add">
          <ac:chgData name="sosullivan" userId="4a1197d8-e02a-45da-bc74-1a447416a804" providerId="ADAL" clId="{0AD8595F-743C-4349-A5E5-92A5C8A27389}" dt="2019-09-07T16:39:36.650" v="11" actId="26606"/>
          <ac:spMkLst>
            <pc:docMk/>
            <pc:sldMk cId="170192278" sldId="281"/>
            <ac:spMk id="10" creationId="{87CC2527-562A-4F69-B487-4371E5B243E7}"/>
          </ac:spMkLst>
        </pc:spChg>
        <pc:picChg chg="mod">
          <ac:chgData name="sosullivan" userId="4a1197d8-e02a-45da-bc74-1a447416a804" providerId="ADAL" clId="{0AD8595F-743C-4349-A5E5-92A5C8A27389}" dt="2019-09-07T16:39:36.650" v="11" actId="26606"/>
          <ac:picMkLst>
            <pc:docMk/>
            <pc:sldMk cId="170192278" sldId="281"/>
            <ac:picMk id="5" creationId="{6AFCAC22-1342-4ED9-8A6C-ACAF4AF04A46}"/>
          </ac:picMkLst>
        </pc:picChg>
        <pc:cxnChg chg="add">
          <ac:chgData name="sosullivan" userId="4a1197d8-e02a-45da-bc74-1a447416a804" providerId="ADAL" clId="{0AD8595F-743C-4349-A5E5-92A5C8A27389}" dt="2019-09-07T16:39:36.650" v="11" actId="26606"/>
          <ac:cxnSpMkLst>
            <pc:docMk/>
            <pc:sldMk cId="170192278" sldId="281"/>
            <ac:cxnSpMk id="12" creationId="{BCDAEC91-5BCE-4B55-9CC0-43EF94CB734B}"/>
          </ac:cxnSpMkLst>
        </pc:cxnChg>
      </pc:sldChg>
      <pc:sldChg chg="addSp modSp mod setBg">
        <pc:chgData name="sosullivan" userId="4a1197d8-e02a-45da-bc74-1a447416a804" providerId="ADAL" clId="{0AD8595F-743C-4349-A5E5-92A5C8A27389}" dt="2019-09-07T16:39:43.669" v="12" actId="26606"/>
        <pc:sldMkLst>
          <pc:docMk/>
          <pc:sldMk cId="1602506209" sldId="282"/>
        </pc:sldMkLst>
        <pc:spChg chg="add">
          <ac:chgData name="sosullivan" userId="4a1197d8-e02a-45da-bc74-1a447416a804" providerId="ADAL" clId="{0AD8595F-743C-4349-A5E5-92A5C8A27389}" dt="2019-09-07T16:39:43.669" v="12" actId="26606"/>
          <ac:spMkLst>
            <pc:docMk/>
            <pc:sldMk cId="1602506209" sldId="282"/>
            <ac:spMk id="10" creationId="{A9F529C3-C941-49FD-8C67-82F134F64BDB}"/>
          </ac:spMkLst>
        </pc:spChg>
        <pc:spChg chg="add">
          <ac:chgData name="sosullivan" userId="4a1197d8-e02a-45da-bc74-1a447416a804" providerId="ADAL" clId="{0AD8595F-743C-4349-A5E5-92A5C8A27389}" dt="2019-09-07T16:39:43.669" v="12" actId="26606"/>
          <ac:spMkLst>
            <pc:docMk/>
            <pc:sldMk cId="1602506209" sldId="282"/>
            <ac:spMk id="12" creationId="{20586029-32A0-47E5-9AEC-AE3ABA6B94D0}"/>
          </ac:spMkLst>
        </pc:spChg>
        <pc:picChg chg="mod ord">
          <ac:chgData name="sosullivan" userId="4a1197d8-e02a-45da-bc74-1a447416a804" providerId="ADAL" clId="{0AD8595F-743C-4349-A5E5-92A5C8A27389}" dt="2019-09-07T16:39:43.669" v="12" actId="26606"/>
          <ac:picMkLst>
            <pc:docMk/>
            <pc:sldMk cId="1602506209" sldId="282"/>
            <ac:picMk id="3" creationId="{B8689E60-18EB-449B-A16D-5563F52519B6}"/>
          </ac:picMkLst>
        </pc:picChg>
        <pc:picChg chg="mod">
          <ac:chgData name="sosullivan" userId="4a1197d8-e02a-45da-bc74-1a447416a804" providerId="ADAL" clId="{0AD8595F-743C-4349-A5E5-92A5C8A27389}" dt="2019-09-07T16:39:43.669" v="12" actId="26606"/>
          <ac:picMkLst>
            <pc:docMk/>
            <pc:sldMk cId="1602506209" sldId="282"/>
            <ac:picMk id="5" creationId="{9B44B895-B488-4BE9-817E-4B4F375C57EC}"/>
          </ac:picMkLst>
        </pc:picChg>
        <pc:cxnChg chg="add">
          <ac:chgData name="sosullivan" userId="4a1197d8-e02a-45da-bc74-1a447416a804" providerId="ADAL" clId="{0AD8595F-743C-4349-A5E5-92A5C8A27389}" dt="2019-09-07T16:39:43.669" v="12" actId="26606"/>
          <ac:cxnSpMkLst>
            <pc:docMk/>
            <pc:sldMk cId="1602506209" sldId="282"/>
            <ac:cxnSpMk id="14" creationId="{8C730EAB-A532-4295-A302-FB4B90DB9F5E}"/>
          </ac:cxnSpMkLst>
        </pc:cxnChg>
      </pc:sldChg>
      <pc:sldChg chg="addSp modSp mod setBg">
        <pc:chgData name="sosullivan" userId="4a1197d8-e02a-45da-bc74-1a447416a804" providerId="ADAL" clId="{0AD8595F-743C-4349-A5E5-92A5C8A27389}" dt="2019-09-07T16:39:48.911" v="13" actId="26606"/>
        <pc:sldMkLst>
          <pc:docMk/>
          <pc:sldMk cId="127591550" sldId="283"/>
        </pc:sldMkLst>
        <pc:spChg chg="add">
          <ac:chgData name="sosullivan" userId="4a1197d8-e02a-45da-bc74-1a447416a804" providerId="ADAL" clId="{0AD8595F-743C-4349-A5E5-92A5C8A27389}" dt="2019-09-07T16:39:48.911" v="13" actId="26606"/>
          <ac:spMkLst>
            <pc:docMk/>
            <pc:sldMk cId="127591550" sldId="283"/>
            <ac:spMk id="9" creationId="{32BC26D8-82FB-445E-AA49-62A77D7C1EE0}"/>
          </ac:spMkLst>
        </pc:spChg>
        <pc:spChg chg="add">
          <ac:chgData name="sosullivan" userId="4a1197d8-e02a-45da-bc74-1a447416a804" providerId="ADAL" clId="{0AD8595F-743C-4349-A5E5-92A5C8A27389}" dt="2019-09-07T16:39:48.911" v="13" actId="26606"/>
          <ac:spMkLst>
            <pc:docMk/>
            <pc:sldMk cId="127591550" sldId="283"/>
            <ac:spMk id="11" creationId="{CB44330D-EA18-4254-AA95-EB49948539B8}"/>
          </ac:spMkLst>
        </pc:spChg>
        <pc:picChg chg="mod">
          <ac:chgData name="sosullivan" userId="4a1197d8-e02a-45da-bc74-1a447416a804" providerId="ADAL" clId="{0AD8595F-743C-4349-A5E5-92A5C8A27389}" dt="2019-09-07T16:39:48.911" v="13" actId="26606"/>
          <ac:picMkLst>
            <pc:docMk/>
            <pc:sldMk cId="127591550" sldId="283"/>
            <ac:picMk id="4" creationId="{ACAD2EA6-C3E1-4ACD-BB6E-FB58CBD98093}"/>
          </ac:picMkLst>
        </pc:picChg>
      </pc:sldChg>
      <pc:sldChg chg="addSp modSp mod setBg">
        <pc:chgData name="sosullivan" userId="4a1197d8-e02a-45da-bc74-1a447416a804" providerId="ADAL" clId="{0AD8595F-743C-4349-A5E5-92A5C8A27389}" dt="2019-09-07T16:39:26.107" v="9" actId="26606"/>
        <pc:sldMkLst>
          <pc:docMk/>
          <pc:sldMk cId="4053504024" sldId="284"/>
        </pc:sldMkLst>
        <pc:spChg chg="mod">
          <ac:chgData name="sosullivan" userId="4a1197d8-e02a-45da-bc74-1a447416a804" providerId="ADAL" clId="{0AD8595F-743C-4349-A5E5-92A5C8A27389}" dt="2019-09-07T16:39:26.107" v="9" actId="26606"/>
          <ac:spMkLst>
            <pc:docMk/>
            <pc:sldMk cId="4053504024" sldId="284"/>
            <ac:spMk id="2" creationId="{7D8B7404-F255-426D-BCD4-3B286D1B63E5}"/>
          </ac:spMkLst>
        </pc:spChg>
        <pc:spChg chg="add">
          <ac:chgData name="sosullivan" userId="4a1197d8-e02a-45da-bc74-1a447416a804" providerId="ADAL" clId="{0AD8595F-743C-4349-A5E5-92A5C8A27389}" dt="2019-09-07T16:39:26.107" v="9" actId="26606"/>
          <ac:spMkLst>
            <pc:docMk/>
            <pc:sldMk cId="4053504024" sldId="284"/>
            <ac:spMk id="11" creationId="{1DB7C82F-AB7E-4F0C-B829-FA1B9C415180}"/>
          </ac:spMkLst>
        </pc:spChg>
        <pc:picChg chg="mod">
          <ac:chgData name="sosullivan" userId="4a1197d8-e02a-45da-bc74-1a447416a804" providerId="ADAL" clId="{0AD8595F-743C-4349-A5E5-92A5C8A27389}" dt="2019-09-07T16:39:26.107" v="9" actId="26606"/>
          <ac:picMkLst>
            <pc:docMk/>
            <pc:sldMk cId="4053504024" sldId="284"/>
            <ac:picMk id="6" creationId="{D73DA5BE-6932-4D1D-9503-DA7E6B97487A}"/>
          </ac:picMkLst>
        </pc:picChg>
      </pc:sldChg>
      <pc:sldChg chg="modSp mod setBg">
        <pc:chgData name="sosullivan" userId="4a1197d8-e02a-45da-bc74-1a447416a804" providerId="ADAL" clId="{0AD8595F-743C-4349-A5E5-92A5C8A27389}" dt="2019-09-07T16:39:19.980" v="8" actId="26606"/>
        <pc:sldMkLst>
          <pc:docMk/>
          <pc:sldMk cId="762810176" sldId="285"/>
        </pc:sldMkLst>
        <pc:picChg chg="mod">
          <ac:chgData name="sosullivan" userId="4a1197d8-e02a-45da-bc74-1a447416a804" providerId="ADAL" clId="{0AD8595F-743C-4349-A5E5-92A5C8A27389}" dt="2019-09-07T16:39:19.980" v="8" actId="26606"/>
          <ac:picMkLst>
            <pc:docMk/>
            <pc:sldMk cId="762810176" sldId="285"/>
            <ac:picMk id="3" creationId="{7CB7FF63-7B1D-4A1A-8ECB-9CC419E75D59}"/>
          </ac:picMkLst>
        </pc:picChg>
      </pc:sldChg>
      <pc:sldChg chg="addSp delSp modSp mod setBg">
        <pc:chgData name="sosullivan" userId="4a1197d8-e02a-45da-bc74-1a447416a804" providerId="ADAL" clId="{0AD8595F-743C-4349-A5E5-92A5C8A27389}" dt="2019-09-07T16:40:48.436" v="27" actId="1076"/>
        <pc:sldMkLst>
          <pc:docMk/>
          <pc:sldMk cId="3545804545" sldId="287"/>
        </pc:sldMkLst>
        <pc:spChg chg="mod">
          <ac:chgData name="sosullivan" userId="4a1197d8-e02a-45da-bc74-1a447416a804" providerId="ADAL" clId="{0AD8595F-743C-4349-A5E5-92A5C8A27389}" dt="2019-09-07T16:40:35.421" v="23" actId="26606"/>
          <ac:spMkLst>
            <pc:docMk/>
            <pc:sldMk cId="3545804545" sldId="287"/>
            <ac:spMk id="2" creationId="{9C63E950-618A-4B41-9635-A022E726E079}"/>
          </ac:spMkLst>
        </pc:spChg>
        <pc:spChg chg="mod">
          <ac:chgData name="sosullivan" userId="4a1197d8-e02a-45da-bc74-1a447416a804" providerId="ADAL" clId="{0AD8595F-743C-4349-A5E5-92A5C8A27389}" dt="2019-09-07T16:40:35.421" v="23" actId="26606"/>
          <ac:spMkLst>
            <pc:docMk/>
            <pc:sldMk cId="3545804545" sldId="287"/>
            <ac:spMk id="3" creationId="{5B7510C4-9FB0-4186-9112-C41A88B6103B}"/>
          </ac:spMkLst>
        </pc:spChg>
        <pc:spChg chg="mod">
          <ac:chgData name="sosullivan" userId="4a1197d8-e02a-45da-bc74-1a447416a804" providerId="ADAL" clId="{0AD8595F-743C-4349-A5E5-92A5C8A27389}" dt="2019-09-07T16:40:35.421" v="23" actId="26606"/>
          <ac:spMkLst>
            <pc:docMk/>
            <pc:sldMk cId="3545804545" sldId="287"/>
            <ac:spMk id="4" creationId="{C2924F2D-E857-4832-AC7C-C70304224714}"/>
          </ac:spMkLst>
        </pc:spChg>
        <pc:spChg chg="add">
          <ac:chgData name="sosullivan" userId="4a1197d8-e02a-45da-bc74-1a447416a804" providerId="ADAL" clId="{0AD8595F-743C-4349-A5E5-92A5C8A27389}" dt="2019-09-07T16:40:35.421" v="23" actId="26606"/>
          <ac:spMkLst>
            <pc:docMk/>
            <pc:sldMk cId="3545804545" sldId="287"/>
            <ac:spMk id="7" creationId="{E35A04CF-97D4-4FF7-B359-C546B1F62E54}"/>
          </ac:spMkLst>
        </pc:spChg>
        <pc:spChg chg="add del">
          <ac:chgData name="sosullivan" userId="4a1197d8-e02a-45da-bc74-1a447416a804" providerId="ADAL" clId="{0AD8595F-743C-4349-A5E5-92A5C8A27389}" dt="2019-09-07T16:40:28.899" v="20" actId="26606"/>
          <ac:spMkLst>
            <pc:docMk/>
            <pc:sldMk cId="3545804545" sldId="287"/>
            <ac:spMk id="9" creationId="{1E214AA7-F028-4A0D-8698-61AEC754D1BC}"/>
          </ac:spMkLst>
        </pc:spChg>
        <pc:spChg chg="add">
          <ac:chgData name="sosullivan" userId="4a1197d8-e02a-45da-bc74-1a447416a804" providerId="ADAL" clId="{0AD8595F-743C-4349-A5E5-92A5C8A27389}" dt="2019-09-07T16:40:35.421" v="23" actId="26606"/>
          <ac:spMkLst>
            <pc:docMk/>
            <pc:sldMk cId="3545804545" sldId="287"/>
            <ac:spMk id="12" creationId="{1DE7243B-5109-444B-8FAF-7437C66BC0E9}"/>
          </ac:spMkLst>
        </pc:spChg>
        <pc:spChg chg="add">
          <ac:chgData name="sosullivan" userId="4a1197d8-e02a-45da-bc74-1a447416a804" providerId="ADAL" clId="{0AD8595F-743C-4349-A5E5-92A5C8A27389}" dt="2019-09-07T16:40:35.421" v="23" actId="26606"/>
          <ac:spMkLst>
            <pc:docMk/>
            <pc:sldMk cId="3545804545" sldId="287"/>
            <ac:spMk id="13" creationId="{4C5D6221-DA7B-4611-AA26-7D8E349FDE96}"/>
          </ac:spMkLst>
        </pc:spChg>
        <pc:picChg chg="del">
          <ac:chgData name="sosullivan" userId="4a1197d8-e02a-45da-bc74-1a447416a804" providerId="ADAL" clId="{0AD8595F-743C-4349-A5E5-92A5C8A27389}" dt="2019-09-07T16:40:10.890" v="14"/>
          <ac:picMkLst>
            <pc:docMk/>
            <pc:sldMk cId="3545804545" sldId="287"/>
            <ac:picMk id="6" creationId="{57631752-C91B-4AC1-A74C-D3223725CFF3}"/>
          </ac:picMkLst>
        </pc:picChg>
        <pc:picChg chg="add del mod">
          <ac:chgData name="sosullivan" userId="4a1197d8-e02a-45da-bc74-1a447416a804" providerId="ADAL" clId="{0AD8595F-743C-4349-A5E5-92A5C8A27389}" dt="2019-09-07T16:40:28.346" v="19"/>
          <ac:picMkLst>
            <pc:docMk/>
            <pc:sldMk cId="3545804545" sldId="287"/>
            <ac:picMk id="8" creationId="{A63EF3E9-FB1D-4C58-A06F-B70BE7B87510}"/>
          </ac:picMkLst>
        </pc:picChg>
        <pc:picChg chg="add del">
          <ac:chgData name="sosullivan" userId="4a1197d8-e02a-45da-bc74-1a447416a804" providerId="ADAL" clId="{0AD8595F-743C-4349-A5E5-92A5C8A27389}" dt="2019-09-07T16:40:32.763" v="22"/>
          <ac:picMkLst>
            <pc:docMk/>
            <pc:sldMk cId="3545804545" sldId="287"/>
            <ac:picMk id="10" creationId="{A3C6D7E7-5AF8-4C1D-A6B8-CF35A57A7A5C}"/>
          </ac:picMkLst>
        </pc:picChg>
        <pc:picChg chg="add mod">
          <ac:chgData name="sosullivan" userId="4a1197d8-e02a-45da-bc74-1a447416a804" providerId="ADAL" clId="{0AD8595F-743C-4349-A5E5-92A5C8A27389}" dt="2019-09-07T16:40:48.436" v="27" actId="1076"/>
          <ac:picMkLst>
            <pc:docMk/>
            <pc:sldMk cId="3545804545" sldId="287"/>
            <ac:picMk id="14" creationId="{C10228D5-BDB2-4904-83F1-68075E29FF89}"/>
          </ac:picMkLst>
        </pc:picChg>
        <pc:cxnChg chg="add del">
          <ac:chgData name="sosullivan" userId="4a1197d8-e02a-45da-bc74-1a447416a804" providerId="ADAL" clId="{0AD8595F-743C-4349-A5E5-92A5C8A27389}" dt="2019-09-07T16:40:28.899" v="20" actId="26606"/>
          <ac:cxnSpMkLst>
            <pc:docMk/>
            <pc:sldMk cId="3545804545" sldId="287"/>
            <ac:cxnSpMk id="11" creationId="{D6206FDC-2777-4D7F-AF9C-73413DA664C9}"/>
          </ac:cxnSpMkLst>
        </pc:cxnChg>
      </pc:sldChg>
      <pc:sldChg chg="addSp delSp modSp mod setBg">
        <pc:chgData name="sosullivan" userId="4a1197d8-e02a-45da-bc74-1a447416a804" providerId="ADAL" clId="{0AD8595F-743C-4349-A5E5-92A5C8A27389}" dt="2019-09-07T16:38:52.250" v="4" actId="26606"/>
        <pc:sldMkLst>
          <pc:docMk/>
          <pc:sldMk cId="4015647398" sldId="292"/>
        </pc:sldMkLst>
        <pc:spChg chg="mod">
          <ac:chgData name="sosullivan" userId="4a1197d8-e02a-45da-bc74-1a447416a804" providerId="ADAL" clId="{0AD8595F-743C-4349-A5E5-92A5C8A27389}" dt="2019-09-07T16:38:52.250" v="4" actId="26606"/>
          <ac:spMkLst>
            <pc:docMk/>
            <pc:sldMk cId="4015647398" sldId="292"/>
            <ac:spMk id="2" creationId="{99D231F1-E596-4347-A0CB-A80C65D1A80E}"/>
          </ac:spMkLst>
        </pc:spChg>
        <pc:spChg chg="add del">
          <ac:chgData name="sosullivan" userId="4a1197d8-e02a-45da-bc74-1a447416a804" providerId="ADAL" clId="{0AD8595F-743C-4349-A5E5-92A5C8A27389}" dt="2019-09-07T16:38:47.372" v="1" actId="26606"/>
          <ac:spMkLst>
            <pc:docMk/>
            <pc:sldMk cId="4015647398" sldId="292"/>
            <ac:spMk id="9" creationId="{46C2E80F-49A6-4372-B103-219D417A55ED}"/>
          </ac:spMkLst>
        </pc:spChg>
        <pc:spChg chg="add del">
          <ac:chgData name="sosullivan" userId="4a1197d8-e02a-45da-bc74-1a447416a804" providerId="ADAL" clId="{0AD8595F-743C-4349-A5E5-92A5C8A27389}" dt="2019-09-07T16:38:52.219" v="3" actId="26606"/>
          <ac:spMkLst>
            <pc:docMk/>
            <pc:sldMk cId="4015647398" sldId="292"/>
            <ac:spMk id="11" creationId="{46C2E80F-49A6-4372-B103-219D417A55ED}"/>
          </ac:spMkLst>
        </pc:spChg>
        <pc:spChg chg="add">
          <ac:chgData name="sosullivan" userId="4a1197d8-e02a-45da-bc74-1a447416a804" providerId="ADAL" clId="{0AD8595F-743C-4349-A5E5-92A5C8A27389}" dt="2019-09-07T16:38:52.250" v="4" actId="26606"/>
          <ac:spMkLst>
            <pc:docMk/>
            <pc:sldMk cId="4015647398" sldId="292"/>
            <ac:spMk id="13" creationId="{DB66F6E8-4D4A-4907-940A-774703A2D0FE}"/>
          </ac:spMkLst>
        </pc:spChg>
        <pc:spChg chg="add">
          <ac:chgData name="sosullivan" userId="4a1197d8-e02a-45da-bc74-1a447416a804" providerId="ADAL" clId="{0AD8595F-743C-4349-A5E5-92A5C8A27389}" dt="2019-09-07T16:38:52.250" v="4" actId="26606"/>
          <ac:spMkLst>
            <pc:docMk/>
            <pc:sldMk cId="4015647398" sldId="292"/>
            <ac:spMk id="14" creationId="{8F1F5A56-E82B-4FD5-9025-B72896FFBB6D}"/>
          </ac:spMkLst>
        </pc:spChg>
        <pc:graphicFrameChg chg="mod modGraphic">
          <ac:chgData name="sosullivan" userId="4a1197d8-e02a-45da-bc74-1a447416a804" providerId="ADAL" clId="{0AD8595F-743C-4349-A5E5-92A5C8A27389}" dt="2019-09-07T16:38:52.250" v="4" actId="26606"/>
          <ac:graphicFrameMkLst>
            <pc:docMk/>
            <pc:sldMk cId="4015647398" sldId="292"/>
            <ac:graphicFrameMk id="7" creationId="{AB148930-5EF0-430C-ACC6-DB31D736A2BF}"/>
          </ac:graphicFrameMkLst>
        </pc:graphicFrameChg>
      </pc:sldChg>
      <pc:sldChg chg="addSp delSp modSp mod setBg">
        <pc:chgData name="sosullivan" userId="4a1197d8-e02a-45da-bc74-1a447416a804" providerId="ADAL" clId="{0AD8595F-743C-4349-A5E5-92A5C8A27389}" dt="2019-09-07T16:41:13.615" v="33" actId="26606"/>
        <pc:sldMkLst>
          <pc:docMk/>
          <pc:sldMk cId="1356812047" sldId="295"/>
        </pc:sldMkLst>
        <pc:spChg chg="mod">
          <ac:chgData name="sosullivan" userId="4a1197d8-e02a-45da-bc74-1a447416a804" providerId="ADAL" clId="{0AD8595F-743C-4349-A5E5-92A5C8A27389}" dt="2019-09-07T16:41:13.615" v="33" actId="26606"/>
          <ac:spMkLst>
            <pc:docMk/>
            <pc:sldMk cId="1356812047" sldId="295"/>
            <ac:spMk id="2" creationId="{99D231F1-E596-4347-A0CB-A80C65D1A80E}"/>
          </ac:spMkLst>
        </pc:spChg>
        <pc:spChg chg="add del">
          <ac:chgData name="sosullivan" userId="4a1197d8-e02a-45da-bc74-1a447416a804" providerId="ADAL" clId="{0AD8595F-743C-4349-A5E5-92A5C8A27389}" dt="2019-09-07T16:41:12.776" v="30" actId="26606"/>
          <ac:spMkLst>
            <pc:docMk/>
            <pc:sldMk cId="1356812047" sldId="295"/>
            <ac:spMk id="12" creationId="{46C2E80F-49A6-4372-B103-219D417A55ED}"/>
          </ac:spMkLst>
        </pc:spChg>
        <pc:spChg chg="add del">
          <ac:chgData name="sosullivan" userId="4a1197d8-e02a-45da-bc74-1a447416a804" providerId="ADAL" clId="{0AD8595F-743C-4349-A5E5-92A5C8A27389}" dt="2019-09-07T16:41:13.593" v="32" actId="26606"/>
          <ac:spMkLst>
            <pc:docMk/>
            <pc:sldMk cId="1356812047" sldId="295"/>
            <ac:spMk id="14" creationId="{46C2E80F-49A6-4372-B103-219D417A55ED}"/>
          </ac:spMkLst>
        </pc:spChg>
        <pc:graphicFrameChg chg="mod modGraphic">
          <ac:chgData name="sosullivan" userId="4a1197d8-e02a-45da-bc74-1a447416a804" providerId="ADAL" clId="{0AD8595F-743C-4349-A5E5-92A5C8A27389}" dt="2019-09-07T16:41:13.615" v="33" actId="26606"/>
          <ac:graphicFrameMkLst>
            <pc:docMk/>
            <pc:sldMk cId="1356812047" sldId="295"/>
            <ac:graphicFrameMk id="7" creationId="{AB148930-5EF0-430C-ACC6-DB31D736A2BF}"/>
          </ac:graphicFrameMkLst>
        </pc:graphicFrameChg>
      </pc:sldChg>
      <pc:sldChg chg="addSp modSp mod setBg">
        <pc:chgData name="sosullivan" userId="4a1197d8-e02a-45da-bc74-1a447416a804" providerId="ADAL" clId="{0AD8595F-743C-4349-A5E5-92A5C8A27389}" dt="2019-09-07T16:42:01.939" v="46" actId="26606"/>
        <pc:sldMkLst>
          <pc:docMk/>
          <pc:sldMk cId="716605644" sldId="301"/>
        </pc:sldMkLst>
        <pc:spChg chg="add">
          <ac:chgData name="sosullivan" userId="4a1197d8-e02a-45da-bc74-1a447416a804" providerId="ADAL" clId="{0AD8595F-743C-4349-A5E5-92A5C8A27389}" dt="2019-09-07T16:42:01.939" v="46" actId="26606"/>
          <ac:spMkLst>
            <pc:docMk/>
            <pc:sldMk cId="716605644" sldId="301"/>
            <ac:spMk id="10" creationId="{32BC26D8-82FB-445E-AA49-62A77D7C1EE0}"/>
          </ac:spMkLst>
        </pc:spChg>
        <pc:spChg chg="add">
          <ac:chgData name="sosullivan" userId="4a1197d8-e02a-45da-bc74-1a447416a804" providerId="ADAL" clId="{0AD8595F-743C-4349-A5E5-92A5C8A27389}" dt="2019-09-07T16:42:01.939" v="46" actId="26606"/>
          <ac:spMkLst>
            <pc:docMk/>
            <pc:sldMk cId="716605644" sldId="301"/>
            <ac:spMk id="12" creationId="{CB44330D-EA18-4254-AA95-EB49948539B8}"/>
          </ac:spMkLst>
        </pc:spChg>
        <pc:picChg chg="mod">
          <ac:chgData name="sosullivan" userId="4a1197d8-e02a-45da-bc74-1a447416a804" providerId="ADAL" clId="{0AD8595F-743C-4349-A5E5-92A5C8A27389}" dt="2019-09-07T16:42:01.939" v="46" actId="26606"/>
          <ac:picMkLst>
            <pc:docMk/>
            <pc:sldMk cId="716605644" sldId="301"/>
            <ac:picMk id="5" creationId="{4FD769F0-CDCE-4218-8A11-7E194C26DFB8}"/>
          </ac:picMkLst>
        </pc:picChg>
      </pc:sldChg>
      <pc:sldChg chg="addSp modSp mod setBg">
        <pc:chgData name="sosullivan" userId="4a1197d8-e02a-45da-bc74-1a447416a804" providerId="ADAL" clId="{0AD8595F-743C-4349-A5E5-92A5C8A27389}" dt="2019-09-07T16:41:54.115" v="43" actId="26606"/>
        <pc:sldMkLst>
          <pc:docMk/>
          <pc:sldMk cId="810920332" sldId="302"/>
        </pc:sldMkLst>
        <pc:picChg chg="mod">
          <ac:chgData name="sosullivan" userId="4a1197d8-e02a-45da-bc74-1a447416a804" providerId="ADAL" clId="{0AD8595F-743C-4349-A5E5-92A5C8A27389}" dt="2019-09-07T16:41:54.115" v="43" actId="26606"/>
          <ac:picMkLst>
            <pc:docMk/>
            <pc:sldMk cId="810920332" sldId="302"/>
            <ac:picMk id="3" creationId="{F22DE8F1-528B-4FBB-8BE1-FFB83925AB61}"/>
          </ac:picMkLst>
        </pc:picChg>
        <pc:picChg chg="mod">
          <ac:chgData name="sosullivan" userId="4a1197d8-e02a-45da-bc74-1a447416a804" providerId="ADAL" clId="{0AD8595F-743C-4349-A5E5-92A5C8A27389}" dt="2019-09-07T16:41:54.115" v="43" actId="26606"/>
          <ac:picMkLst>
            <pc:docMk/>
            <pc:sldMk cId="810920332" sldId="302"/>
            <ac:picMk id="5" creationId="{A114E199-E418-4861-8066-3A17DF017E5C}"/>
          </ac:picMkLst>
        </pc:picChg>
        <pc:picChg chg="mod ord">
          <ac:chgData name="sosullivan" userId="4a1197d8-e02a-45da-bc74-1a447416a804" providerId="ADAL" clId="{0AD8595F-743C-4349-A5E5-92A5C8A27389}" dt="2019-09-07T16:41:54.115" v="43" actId="26606"/>
          <ac:picMkLst>
            <pc:docMk/>
            <pc:sldMk cId="810920332" sldId="302"/>
            <ac:picMk id="9" creationId="{5DE2CA28-D2DC-4DD6-B2DF-6DFA866F92E9}"/>
          </ac:picMkLst>
        </pc:picChg>
        <pc:cxnChg chg="add">
          <ac:chgData name="sosullivan" userId="4a1197d8-e02a-45da-bc74-1a447416a804" providerId="ADAL" clId="{0AD8595F-743C-4349-A5E5-92A5C8A27389}" dt="2019-09-07T16:41:54.115" v="43" actId="26606"/>
          <ac:cxnSpMkLst>
            <pc:docMk/>
            <pc:sldMk cId="810920332" sldId="302"/>
            <ac:cxnSpMk id="14" creationId="{DCD67800-37AC-4E14-89B0-F79DCB3FB86D}"/>
          </ac:cxnSpMkLst>
        </pc:cxnChg>
        <pc:cxnChg chg="add">
          <ac:chgData name="sosullivan" userId="4a1197d8-e02a-45da-bc74-1a447416a804" providerId="ADAL" clId="{0AD8595F-743C-4349-A5E5-92A5C8A27389}" dt="2019-09-07T16:41:54.115" v="43" actId="26606"/>
          <ac:cxnSpMkLst>
            <pc:docMk/>
            <pc:sldMk cId="810920332" sldId="302"/>
            <ac:cxnSpMk id="16" creationId="{20F1788F-A5AE-4188-8274-F7F2E3833ECD}"/>
          </ac:cxnSpMkLst>
        </pc:cxnChg>
      </pc:sldChg>
      <pc:sldChg chg="addSp modSp mod setBg">
        <pc:chgData name="sosullivan" userId="4a1197d8-e02a-45da-bc74-1a447416a804" providerId="ADAL" clId="{0AD8595F-743C-4349-A5E5-92A5C8A27389}" dt="2019-09-07T16:41:49.602" v="42" actId="26606"/>
        <pc:sldMkLst>
          <pc:docMk/>
          <pc:sldMk cId="2221402224" sldId="303"/>
        </pc:sldMkLst>
        <pc:spChg chg="mod">
          <ac:chgData name="sosullivan" userId="4a1197d8-e02a-45da-bc74-1a447416a804" providerId="ADAL" clId="{0AD8595F-743C-4349-A5E5-92A5C8A27389}" dt="2019-09-07T16:41:49.602" v="42" actId="26606"/>
          <ac:spMkLst>
            <pc:docMk/>
            <pc:sldMk cId="2221402224" sldId="303"/>
            <ac:spMk id="2" creationId="{088F97D5-F164-4CCB-AAFE-CB3948398FF8}"/>
          </ac:spMkLst>
        </pc:spChg>
        <pc:spChg chg="mod ord">
          <ac:chgData name="sosullivan" userId="4a1197d8-e02a-45da-bc74-1a447416a804" providerId="ADAL" clId="{0AD8595F-743C-4349-A5E5-92A5C8A27389}" dt="2019-09-07T16:41:49.602" v="42" actId="26606"/>
          <ac:spMkLst>
            <pc:docMk/>
            <pc:sldMk cId="2221402224" sldId="303"/>
            <ac:spMk id="3" creationId="{6121A907-5054-44E5-8A33-27B7161D341E}"/>
          </ac:spMkLst>
        </pc:spChg>
        <pc:picChg chg="mod">
          <ac:chgData name="sosullivan" userId="4a1197d8-e02a-45da-bc74-1a447416a804" providerId="ADAL" clId="{0AD8595F-743C-4349-A5E5-92A5C8A27389}" dt="2019-09-07T16:41:49.602" v="42" actId="26606"/>
          <ac:picMkLst>
            <pc:docMk/>
            <pc:sldMk cId="2221402224" sldId="303"/>
            <ac:picMk id="5" creationId="{B4371A20-39D2-42F6-AFF2-00BA7721F73B}"/>
          </ac:picMkLst>
        </pc:picChg>
        <pc:cxnChg chg="add">
          <ac:chgData name="sosullivan" userId="4a1197d8-e02a-45da-bc74-1a447416a804" providerId="ADAL" clId="{0AD8595F-743C-4349-A5E5-92A5C8A27389}" dt="2019-09-07T16:41:49.602" v="42" actId="26606"/>
          <ac:cxnSpMkLst>
            <pc:docMk/>
            <pc:sldMk cId="2221402224" sldId="303"/>
            <ac:cxnSpMk id="10" creationId="{A7F400EE-A8A5-48AF-B4D6-291B52C6F0B0}"/>
          </ac:cxnSpMkLst>
        </pc:cxnChg>
      </pc:sldChg>
      <pc:sldChg chg="modSp mod setBg">
        <pc:chgData name="sosullivan" userId="4a1197d8-e02a-45da-bc74-1a447416a804" providerId="ADAL" clId="{0AD8595F-743C-4349-A5E5-92A5C8A27389}" dt="2019-09-07T16:43:12.051" v="65" actId="26606"/>
        <pc:sldMkLst>
          <pc:docMk/>
          <pc:sldMk cId="2233816741" sldId="305"/>
        </pc:sldMkLst>
        <pc:picChg chg="mod">
          <ac:chgData name="sosullivan" userId="4a1197d8-e02a-45da-bc74-1a447416a804" providerId="ADAL" clId="{0AD8595F-743C-4349-A5E5-92A5C8A27389}" dt="2019-09-07T16:43:12.051" v="65" actId="26606"/>
          <ac:picMkLst>
            <pc:docMk/>
            <pc:sldMk cId="2233816741" sldId="305"/>
            <ac:picMk id="4" creationId="{981DBCD3-EB1A-4CE6-9AB3-9A8883B5ED72}"/>
          </ac:picMkLst>
        </pc:picChg>
      </pc:sldChg>
      <pc:sldChg chg="addSp delSp modSp mod setBg">
        <pc:chgData name="sosullivan" userId="4a1197d8-e02a-45da-bc74-1a447416a804" providerId="ADAL" clId="{0AD8595F-743C-4349-A5E5-92A5C8A27389}" dt="2019-09-07T16:47:15.619" v="106" actId="115"/>
        <pc:sldMkLst>
          <pc:docMk/>
          <pc:sldMk cId="1413119133" sldId="307"/>
        </pc:sldMkLst>
        <pc:spChg chg="mod">
          <ac:chgData name="sosullivan" userId="4a1197d8-e02a-45da-bc74-1a447416a804" providerId="ADAL" clId="{0AD8595F-743C-4349-A5E5-92A5C8A27389}" dt="2019-09-07T16:47:15.619" v="106" actId="115"/>
          <ac:spMkLst>
            <pc:docMk/>
            <pc:sldMk cId="1413119133" sldId="307"/>
            <ac:spMk id="2" creationId="{08B7A6C0-96CB-4934-9D7F-EA798F029948}"/>
          </ac:spMkLst>
        </pc:spChg>
        <pc:spChg chg="mod">
          <ac:chgData name="sosullivan" userId="4a1197d8-e02a-45da-bc74-1a447416a804" providerId="ADAL" clId="{0AD8595F-743C-4349-A5E5-92A5C8A27389}" dt="2019-09-07T16:46:56.994" v="99" actId="26606"/>
          <ac:spMkLst>
            <pc:docMk/>
            <pc:sldMk cId="1413119133" sldId="307"/>
            <ac:spMk id="4" creationId="{B80B126F-6E2A-4288-B650-D4F3F5F8ADC2}"/>
          </ac:spMkLst>
        </pc:spChg>
        <pc:spChg chg="mod">
          <ac:chgData name="sosullivan" userId="4a1197d8-e02a-45da-bc74-1a447416a804" providerId="ADAL" clId="{0AD8595F-743C-4349-A5E5-92A5C8A27389}" dt="2019-09-07T16:46:56.994" v="99" actId="26606"/>
          <ac:spMkLst>
            <pc:docMk/>
            <pc:sldMk cId="1413119133" sldId="307"/>
            <ac:spMk id="5" creationId="{09899B0A-498A-4426-B81E-0AD1812557D2}"/>
          </ac:spMkLst>
        </pc:spChg>
        <pc:spChg chg="add del">
          <ac:chgData name="sosullivan" userId="4a1197d8-e02a-45da-bc74-1a447416a804" providerId="ADAL" clId="{0AD8595F-743C-4349-A5E5-92A5C8A27389}" dt="2019-09-07T16:46:56.994" v="99" actId="26606"/>
          <ac:spMkLst>
            <pc:docMk/>
            <pc:sldMk cId="1413119133" sldId="307"/>
            <ac:spMk id="10" creationId="{4C608BEB-860E-4094-8511-78603564A75E}"/>
          </ac:spMkLst>
        </pc:spChg>
        <pc:picChg chg="add del mod">
          <ac:chgData name="sosullivan" userId="4a1197d8-e02a-45da-bc74-1a447416a804" providerId="ADAL" clId="{0AD8595F-743C-4349-A5E5-92A5C8A27389}" dt="2019-09-07T16:44:52.470" v="82"/>
          <ac:picMkLst>
            <pc:docMk/>
            <pc:sldMk cId="1413119133" sldId="307"/>
            <ac:picMk id="6" creationId="{42893ED1-EDFB-4AB4-9731-087A1F020729}"/>
          </ac:picMkLst>
        </pc:picChg>
        <pc:picChg chg="add mod">
          <ac:chgData name="sosullivan" userId="4a1197d8-e02a-45da-bc74-1a447416a804" providerId="ADAL" clId="{0AD8595F-743C-4349-A5E5-92A5C8A27389}" dt="2019-09-07T16:47:09.326" v="104" actId="1076"/>
          <ac:picMkLst>
            <pc:docMk/>
            <pc:sldMk cId="1413119133" sldId="307"/>
            <ac:picMk id="9" creationId="{FC0BB9F0-789F-4E5B-AB7D-3C1675A289BE}"/>
          </ac:picMkLst>
        </pc:picChg>
        <pc:cxnChg chg="add del">
          <ac:chgData name="sosullivan" userId="4a1197d8-e02a-45da-bc74-1a447416a804" providerId="ADAL" clId="{0AD8595F-743C-4349-A5E5-92A5C8A27389}" dt="2019-09-07T16:46:56.994" v="99" actId="26606"/>
          <ac:cxnSpMkLst>
            <pc:docMk/>
            <pc:sldMk cId="1413119133" sldId="307"/>
            <ac:cxnSpMk id="12" creationId="{1F16A8D4-FE87-4604-88B2-394B5D1EB437}"/>
          </ac:cxnSpMkLst>
        </pc:cxnChg>
      </pc:sldChg>
      <pc:sldChg chg="addSp modSp mod setBg">
        <pc:chgData name="sosullivan" userId="4a1197d8-e02a-45da-bc74-1a447416a804" providerId="ADAL" clId="{0AD8595F-743C-4349-A5E5-92A5C8A27389}" dt="2019-09-07T16:47:30.752" v="107" actId="26606"/>
        <pc:sldMkLst>
          <pc:docMk/>
          <pc:sldMk cId="2790599776" sldId="308"/>
        </pc:sldMkLst>
        <pc:spChg chg="mod">
          <ac:chgData name="sosullivan" userId="4a1197d8-e02a-45da-bc74-1a447416a804" providerId="ADAL" clId="{0AD8595F-743C-4349-A5E5-92A5C8A27389}" dt="2019-09-07T16:47:30.752" v="107" actId="26606"/>
          <ac:spMkLst>
            <pc:docMk/>
            <pc:sldMk cId="2790599776" sldId="308"/>
            <ac:spMk id="2" creationId="{C9091297-5DA2-4CE1-864F-8C196170B11C}"/>
          </ac:spMkLst>
        </pc:spChg>
        <pc:spChg chg="mod">
          <ac:chgData name="sosullivan" userId="4a1197d8-e02a-45da-bc74-1a447416a804" providerId="ADAL" clId="{0AD8595F-743C-4349-A5E5-92A5C8A27389}" dt="2019-09-07T16:47:30.752" v="107" actId="26606"/>
          <ac:spMkLst>
            <pc:docMk/>
            <pc:sldMk cId="2790599776" sldId="308"/>
            <ac:spMk id="3" creationId="{B6BD8844-DAFA-405C-A035-A0CD7C704ADB}"/>
          </ac:spMkLst>
        </pc:spChg>
        <pc:spChg chg="mod">
          <ac:chgData name="sosullivan" userId="4a1197d8-e02a-45da-bc74-1a447416a804" providerId="ADAL" clId="{0AD8595F-743C-4349-A5E5-92A5C8A27389}" dt="2019-09-07T16:47:30.752" v="107" actId="26606"/>
          <ac:spMkLst>
            <pc:docMk/>
            <pc:sldMk cId="2790599776" sldId="308"/>
            <ac:spMk id="4" creationId="{FAF1B2E1-04B5-449B-BB94-11CFFA80406C}"/>
          </ac:spMkLst>
        </pc:spChg>
        <pc:spChg chg="add">
          <ac:chgData name="sosullivan" userId="4a1197d8-e02a-45da-bc74-1a447416a804" providerId="ADAL" clId="{0AD8595F-743C-4349-A5E5-92A5C8A27389}" dt="2019-09-07T16:47:30.752" v="107" actId="26606"/>
          <ac:spMkLst>
            <pc:docMk/>
            <pc:sldMk cId="2790599776" sldId="308"/>
            <ac:spMk id="9" creationId="{8CA06CD6-90CA-4C45-856C-6771339E1E22}"/>
          </ac:spMkLst>
        </pc:spChg>
        <pc:cxnChg chg="add">
          <ac:chgData name="sosullivan" userId="4a1197d8-e02a-45da-bc74-1a447416a804" providerId="ADAL" clId="{0AD8595F-743C-4349-A5E5-92A5C8A27389}" dt="2019-09-07T16:47:30.752" v="107" actId="26606"/>
          <ac:cxnSpMkLst>
            <pc:docMk/>
            <pc:sldMk cId="2790599776" sldId="308"/>
            <ac:cxnSpMk id="11" creationId="{5021601D-2758-4B15-A31C-FDA184C51B3A}"/>
          </ac:cxnSpMkLst>
        </pc:cxnChg>
      </pc:sldChg>
      <pc:sldChg chg="addSp modSp mod setBg">
        <pc:chgData name="sosullivan" userId="4a1197d8-e02a-45da-bc74-1a447416a804" providerId="ADAL" clId="{0AD8595F-743C-4349-A5E5-92A5C8A27389}" dt="2019-09-07T16:47:35.829" v="108" actId="26606"/>
        <pc:sldMkLst>
          <pc:docMk/>
          <pc:sldMk cId="2719839862" sldId="309"/>
        </pc:sldMkLst>
        <pc:spChg chg="mod">
          <ac:chgData name="sosullivan" userId="4a1197d8-e02a-45da-bc74-1a447416a804" providerId="ADAL" clId="{0AD8595F-743C-4349-A5E5-92A5C8A27389}" dt="2019-09-07T16:47:35.829" v="108" actId="26606"/>
          <ac:spMkLst>
            <pc:docMk/>
            <pc:sldMk cId="2719839862" sldId="309"/>
            <ac:spMk id="5" creationId="{F474894B-634D-438D-B356-C6833A462303}"/>
          </ac:spMkLst>
        </pc:spChg>
        <pc:spChg chg="add">
          <ac:chgData name="sosullivan" userId="4a1197d8-e02a-45da-bc74-1a447416a804" providerId="ADAL" clId="{0AD8595F-743C-4349-A5E5-92A5C8A27389}" dt="2019-09-07T16:47:35.829" v="108" actId="26606"/>
          <ac:spMkLst>
            <pc:docMk/>
            <pc:sldMk cId="2719839862" sldId="309"/>
            <ac:spMk id="10" creationId="{2A8AA5BC-4F7A-4226-8F99-6D824B226A97}"/>
          </ac:spMkLst>
        </pc:spChg>
        <pc:spChg chg="add">
          <ac:chgData name="sosullivan" userId="4a1197d8-e02a-45da-bc74-1a447416a804" providerId="ADAL" clId="{0AD8595F-743C-4349-A5E5-92A5C8A27389}" dt="2019-09-07T16:47:35.829" v="108" actId="26606"/>
          <ac:spMkLst>
            <pc:docMk/>
            <pc:sldMk cId="2719839862" sldId="309"/>
            <ac:spMk id="12" creationId="{3E5445C6-DD42-4979-86FF-03730E8C6DB0}"/>
          </ac:spMkLst>
        </pc:spChg>
        <pc:cxnChg chg="add">
          <ac:chgData name="sosullivan" userId="4a1197d8-e02a-45da-bc74-1a447416a804" providerId="ADAL" clId="{0AD8595F-743C-4349-A5E5-92A5C8A27389}" dt="2019-09-07T16:47:35.829" v="108" actId="26606"/>
          <ac:cxnSpMkLst>
            <pc:docMk/>
            <pc:sldMk cId="2719839862" sldId="309"/>
            <ac:cxnSpMk id="14" creationId="{45000665-DFC7-417E-8FD7-516A0F15C975}"/>
          </ac:cxnSpMkLst>
        </pc:cxnChg>
      </pc:sldChg>
      <pc:sldChg chg="addSp delSp modSp mod setBg">
        <pc:chgData name="sosullivan" userId="4a1197d8-e02a-45da-bc74-1a447416a804" providerId="ADAL" clId="{0AD8595F-743C-4349-A5E5-92A5C8A27389}" dt="2019-09-07T16:51:36.199" v="608" actId="26606"/>
        <pc:sldMkLst>
          <pc:docMk/>
          <pc:sldMk cId="3419308402" sldId="310"/>
        </pc:sldMkLst>
        <pc:spChg chg="mod ord">
          <ac:chgData name="sosullivan" userId="4a1197d8-e02a-45da-bc74-1a447416a804" providerId="ADAL" clId="{0AD8595F-743C-4349-A5E5-92A5C8A27389}" dt="2019-09-07T16:51:36.199" v="608" actId="26606"/>
          <ac:spMkLst>
            <pc:docMk/>
            <pc:sldMk cId="3419308402" sldId="310"/>
            <ac:spMk id="2" creationId="{739FAF90-D63E-406C-ADA8-AB7269DDDA22}"/>
          </ac:spMkLst>
        </pc:spChg>
        <pc:spChg chg="add">
          <ac:chgData name="sosullivan" userId="4a1197d8-e02a-45da-bc74-1a447416a804" providerId="ADAL" clId="{0AD8595F-743C-4349-A5E5-92A5C8A27389}" dt="2019-09-07T16:51:36.199" v="608" actId="26606"/>
          <ac:spMkLst>
            <pc:docMk/>
            <pc:sldMk cId="3419308402" sldId="310"/>
            <ac:spMk id="10" creationId="{37C89E4B-3C9F-44B9-8B86-D9E3D112D8EC}"/>
          </ac:spMkLst>
        </pc:spChg>
        <pc:picChg chg="add del">
          <ac:chgData name="sosullivan" userId="4a1197d8-e02a-45da-bc74-1a447416a804" providerId="ADAL" clId="{0AD8595F-743C-4349-A5E5-92A5C8A27389}" dt="2019-09-07T16:50:56.980" v="604" actId="478"/>
          <ac:picMkLst>
            <pc:docMk/>
            <pc:sldMk cId="3419308402" sldId="310"/>
            <ac:picMk id="4" creationId="{738C190A-A131-4AB5-88A2-93E5482E49F6}"/>
          </ac:picMkLst>
        </pc:picChg>
        <pc:picChg chg="add mod">
          <ac:chgData name="sosullivan" userId="4a1197d8-e02a-45da-bc74-1a447416a804" providerId="ADAL" clId="{0AD8595F-743C-4349-A5E5-92A5C8A27389}" dt="2019-09-07T16:51:36.199" v="608" actId="26606"/>
          <ac:picMkLst>
            <pc:docMk/>
            <pc:sldMk cId="3419308402" sldId="310"/>
            <ac:picMk id="5" creationId="{1DCE06A7-F991-4CEB-B09C-2B8972FD59DD}"/>
          </ac:picMkLst>
        </pc:picChg>
        <pc:cxnChg chg="add">
          <ac:chgData name="sosullivan" userId="4a1197d8-e02a-45da-bc74-1a447416a804" providerId="ADAL" clId="{0AD8595F-743C-4349-A5E5-92A5C8A27389}" dt="2019-09-07T16:51:36.199" v="608" actId="26606"/>
          <ac:cxnSpMkLst>
            <pc:docMk/>
            <pc:sldMk cId="3419308402" sldId="310"/>
            <ac:cxnSpMk id="12" creationId="{AA2EAA10-076F-46BD-8F0F-B9A2FB77A85C}"/>
          </ac:cxnSpMkLst>
        </pc:cxnChg>
        <pc:cxnChg chg="add">
          <ac:chgData name="sosullivan" userId="4a1197d8-e02a-45da-bc74-1a447416a804" providerId="ADAL" clId="{0AD8595F-743C-4349-A5E5-92A5C8A27389}" dt="2019-09-07T16:51:36.199" v="608" actId="26606"/>
          <ac:cxnSpMkLst>
            <pc:docMk/>
            <pc:sldMk cId="3419308402" sldId="310"/>
            <ac:cxnSpMk id="14" creationId="{D891E407-403B-4764-86C9-33A56D3BCAA3}"/>
          </ac:cxnSpMkLst>
        </pc:cxnChg>
      </pc:sldChg>
      <pc:sldChg chg="addSp modSp mod setBg modAnim">
        <pc:chgData name="sosullivan" userId="4a1197d8-e02a-45da-bc74-1a447416a804" providerId="ADAL" clId="{0AD8595F-743C-4349-A5E5-92A5C8A27389}" dt="2019-09-07T16:48:49.224" v="392" actId="403"/>
        <pc:sldMkLst>
          <pc:docMk/>
          <pc:sldMk cId="3453151047" sldId="311"/>
        </pc:sldMkLst>
        <pc:spChg chg="mod ord">
          <ac:chgData name="sosullivan" userId="4a1197d8-e02a-45da-bc74-1a447416a804" providerId="ADAL" clId="{0AD8595F-743C-4349-A5E5-92A5C8A27389}" dt="2019-09-07T16:48:49.224" v="392" actId="403"/>
          <ac:spMkLst>
            <pc:docMk/>
            <pc:sldMk cId="3453151047" sldId="311"/>
            <ac:spMk id="9" creationId="{6A4D70A8-1A09-4997-B6D8-206F99D239A4}"/>
          </ac:spMkLst>
        </pc:spChg>
        <pc:picChg chg="mod">
          <ac:chgData name="sosullivan" userId="4a1197d8-e02a-45da-bc74-1a447416a804" providerId="ADAL" clId="{0AD8595F-743C-4349-A5E5-92A5C8A27389}" dt="2019-09-07T16:47:55.130" v="110" actId="26606"/>
          <ac:picMkLst>
            <pc:docMk/>
            <pc:sldMk cId="3453151047" sldId="311"/>
            <ac:picMk id="6" creationId="{66502449-3371-4715-ADC4-6C8DE5B11EA4}"/>
          </ac:picMkLst>
        </pc:picChg>
        <pc:picChg chg="mod">
          <ac:chgData name="sosullivan" userId="4a1197d8-e02a-45da-bc74-1a447416a804" providerId="ADAL" clId="{0AD8595F-743C-4349-A5E5-92A5C8A27389}" dt="2019-09-07T16:47:55.130" v="110" actId="26606"/>
          <ac:picMkLst>
            <pc:docMk/>
            <pc:sldMk cId="3453151047" sldId="311"/>
            <ac:picMk id="8" creationId="{0C0C0559-E19A-49F5-ADAE-30CFCF0B9182}"/>
          </ac:picMkLst>
        </pc:picChg>
        <pc:cxnChg chg="add">
          <ac:chgData name="sosullivan" userId="4a1197d8-e02a-45da-bc74-1a447416a804" providerId="ADAL" clId="{0AD8595F-743C-4349-A5E5-92A5C8A27389}" dt="2019-09-07T16:47:55.130" v="110" actId="26606"/>
          <ac:cxnSpMkLst>
            <pc:docMk/>
            <pc:sldMk cId="3453151047" sldId="311"/>
            <ac:cxnSpMk id="14" creationId="{3D83F26F-C55B-4A92-9AFF-4894D14E27C5}"/>
          </ac:cxnSpMkLst>
        </pc:cxnChg>
      </pc:sldChg>
      <pc:sldChg chg="addSp delSp modSp mod setBg modAnim">
        <pc:chgData name="sosullivan" userId="4a1197d8-e02a-45da-bc74-1a447416a804" providerId="ADAL" clId="{0AD8595F-743C-4349-A5E5-92A5C8A27389}" dt="2019-09-07T16:50:00.891" v="549" actId="403"/>
        <pc:sldMkLst>
          <pc:docMk/>
          <pc:sldMk cId="4235829946" sldId="312"/>
        </pc:sldMkLst>
        <pc:spChg chg="mod ord">
          <ac:chgData name="sosullivan" userId="4a1197d8-e02a-45da-bc74-1a447416a804" providerId="ADAL" clId="{0AD8595F-743C-4349-A5E5-92A5C8A27389}" dt="2019-09-07T16:50:00.891" v="549" actId="403"/>
          <ac:spMkLst>
            <pc:docMk/>
            <pc:sldMk cId="4235829946" sldId="312"/>
            <ac:spMk id="6" creationId="{1FE823FC-FA14-41E0-9BC8-975EDD23AF2A}"/>
          </ac:spMkLst>
        </pc:spChg>
        <pc:spChg chg="add">
          <ac:chgData name="sosullivan" userId="4a1197d8-e02a-45da-bc74-1a447416a804" providerId="ADAL" clId="{0AD8595F-743C-4349-A5E5-92A5C8A27389}" dt="2019-09-07T16:49:11.151" v="396" actId="26606"/>
          <ac:spMkLst>
            <pc:docMk/>
            <pc:sldMk cId="4235829946" sldId="312"/>
            <ac:spMk id="16" creationId="{823AC064-BC96-4F32-8AE1-B2FD38754823}"/>
          </ac:spMkLst>
        </pc:spChg>
        <pc:picChg chg="mod ord">
          <ac:chgData name="sosullivan" userId="4a1197d8-e02a-45da-bc74-1a447416a804" providerId="ADAL" clId="{0AD8595F-743C-4349-A5E5-92A5C8A27389}" dt="2019-09-07T16:49:11.151" v="396" actId="26606"/>
          <ac:picMkLst>
            <pc:docMk/>
            <pc:sldMk cId="4235829946" sldId="312"/>
            <ac:picMk id="3" creationId="{B6825F4C-1C40-45A3-94D7-9799A822E52C}"/>
          </ac:picMkLst>
        </pc:picChg>
        <pc:picChg chg="mod ord">
          <ac:chgData name="sosullivan" userId="4a1197d8-e02a-45da-bc74-1a447416a804" providerId="ADAL" clId="{0AD8595F-743C-4349-A5E5-92A5C8A27389}" dt="2019-09-07T16:49:11.151" v="396" actId="26606"/>
          <ac:picMkLst>
            <pc:docMk/>
            <pc:sldMk cId="4235829946" sldId="312"/>
            <ac:picMk id="5" creationId="{981865F1-9A1B-476A-8755-7C846C604E9F}"/>
          </ac:picMkLst>
        </pc:picChg>
        <pc:cxnChg chg="add del">
          <ac:chgData name="sosullivan" userId="4a1197d8-e02a-45da-bc74-1a447416a804" providerId="ADAL" clId="{0AD8595F-743C-4349-A5E5-92A5C8A27389}" dt="2019-09-07T16:49:11.129" v="395" actId="26606"/>
          <ac:cxnSpMkLst>
            <pc:docMk/>
            <pc:sldMk cId="4235829946" sldId="312"/>
            <ac:cxnSpMk id="11" creationId="{EBAD6A72-88E8-42F7-88B9-CAF744536BE4}"/>
          </ac:cxnSpMkLst>
        </pc:cxnChg>
        <pc:cxnChg chg="add del">
          <ac:chgData name="sosullivan" userId="4a1197d8-e02a-45da-bc74-1a447416a804" providerId="ADAL" clId="{0AD8595F-743C-4349-A5E5-92A5C8A27389}" dt="2019-09-07T16:49:11.129" v="395" actId="26606"/>
          <ac:cxnSpMkLst>
            <pc:docMk/>
            <pc:sldMk cId="4235829946" sldId="312"/>
            <ac:cxnSpMk id="13" creationId="{C800968E-0A99-46C4-A9B2-6A63AC66F4B0}"/>
          </ac:cxnSpMkLst>
        </pc:cxnChg>
        <pc:cxnChg chg="add">
          <ac:chgData name="sosullivan" userId="4a1197d8-e02a-45da-bc74-1a447416a804" providerId="ADAL" clId="{0AD8595F-743C-4349-A5E5-92A5C8A27389}" dt="2019-09-07T16:49:11.151" v="396" actId="26606"/>
          <ac:cxnSpMkLst>
            <pc:docMk/>
            <pc:sldMk cId="4235829946" sldId="312"/>
            <ac:cxnSpMk id="15" creationId="{DB146403-F3D6-484B-B2ED-97F9565D0370}"/>
          </ac:cxnSpMkLst>
        </pc:cxnChg>
        <pc:cxnChg chg="add">
          <ac:chgData name="sosullivan" userId="4a1197d8-e02a-45da-bc74-1a447416a804" providerId="ADAL" clId="{0AD8595F-743C-4349-A5E5-92A5C8A27389}" dt="2019-09-07T16:49:11.151" v="396" actId="26606"/>
          <ac:cxnSpMkLst>
            <pc:docMk/>
            <pc:sldMk cId="4235829946" sldId="312"/>
            <ac:cxnSpMk id="17" creationId="{7E7C77BC-7138-40B1-A15B-20F57A494629}"/>
          </ac:cxnSpMkLst>
        </pc:cxnChg>
      </pc:sldChg>
      <pc:sldChg chg="addSp modSp mod setBg modAnim">
        <pc:chgData name="sosullivan" userId="4a1197d8-e02a-45da-bc74-1a447416a804" providerId="ADAL" clId="{0AD8595F-743C-4349-A5E5-92A5C8A27389}" dt="2019-09-07T16:50:25.715" v="599" actId="20577"/>
        <pc:sldMkLst>
          <pc:docMk/>
          <pc:sldMk cId="254626479" sldId="313"/>
        </pc:sldMkLst>
        <pc:spChg chg="mod">
          <ac:chgData name="sosullivan" userId="4a1197d8-e02a-45da-bc74-1a447416a804" providerId="ADAL" clId="{0AD8595F-743C-4349-A5E5-92A5C8A27389}" dt="2019-09-07T16:50:25.715" v="599" actId="20577"/>
          <ac:spMkLst>
            <pc:docMk/>
            <pc:sldMk cId="254626479" sldId="313"/>
            <ac:spMk id="6" creationId="{E1E1C661-2B04-49A3-9703-7B69075FA2FF}"/>
          </ac:spMkLst>
        </pc:spChg>
        <pc:spChg chg="add">
          <ac:chgData name="sosullivan" userId="4a1197d8-e02a-45da-bc74-1a447416a804" providerId="ADAL" clId="{0AD8595F-743C-4349-A5E5-92A5C8A27389}" dt="2019-09-07T16:50:06.197" v="550" actId="26606"/>
          <ac:spMkLst>
            <pc:docMk/>
            <pc:sldMk cId="254626479" sldId="313"/>
            <ac:spMk id="11" creationId="{823AC064-BC96-4F32-8AE1-B2FD38754823}"/>
          </ac:spMkLst>
        </pc:spChg>
        <pc:picChg chg="mod ord">
          <ac:chgData name="sosullivan" userId="4a1197d8-e02a-45da-bc74-1a447416a804" providerId="ADAL" clId="{0AD8595F-743C-4349-A5E5-92A5C8A27389}" dt="2019-09-07T16:50:06.197" v="550" actId="26606"/>
          <ac:picMkLst>
            <pc:docMk/>
            <pc:sldMk cId="254626479" sldId="313"/>
            <ac:picMk id="3" creationId="{50D42AB8-0745-49BA-8516-9970FCDEFED2}"/>
          </ac:picMkLst>
        </pc:picChg>
        <pc:picChg chg="mod ord">
          <ac:chgData name="sosullivan" userId="4a1197d8-e02a-45da-bc74-1a447416a804" providerId="ADAL" clId="{0AD8595F-743C-4349-A5E5-92A5C8A27389}" dt="2019-09-07T16:50:06.197" v="550" actId="26606"/>
          <ac:picMkLst>
            <pc:docMk/>
            <pc:sldMk cId="254626479" sldId="313"/>
            <ac:picMk id="5" creationId="{22E6E1FE-DEFB-4C02-BB3E-A4E3A0E4A3AC}"/>
          </ac:picMkLst>
        </pc:picChg>
        <pc:cxnChg chg="add">
          <ac:chgData name="sosullivan" userId="4a1197d8-e02a-45da-bc74-1a447416a804" providerId="ADAL" clId="{0AD8595F-743C-4349-A5E5-92A5C8A27389}" dt="2019-09-07T16:50:06.197" v="550" actId="26606"/>
          <ac:cxnSpMkLst>
            <pc:docMk/>
            <pc:sldMk cId="254626479" sldId="313"/>
            <ac:cxnSpMk id="13" creationId="{7E7C77BC-7138-40B1-A15B-20F57A494629}"/>
          </ac:cxnSpMkLst>
        </pc:cxnChg>
        <pc:cxnChg chg="add">
          <ac:chgData name="sosullivan" userId="4a1197d8-e02a-45da-bc74-1a447416a804" providerId="ADAL" clId="{0AD8595F-743C-4349-A5E5-92A5C8A27389}" dt="2019-09-07T16:50:06.197" v="550" actId="26606"/>
          <ac:cxnSpMkLst>
            <pc:docMk/>
            <pc:sldMk cId="254626479" sldId="313"/>
            <ac:cxnSpMk id="15" creationId="{DB146403-F3D6-484B-B2ED-97F9565D0370}"/>
          </ac:cxnSpMkLst>
        </pc:cxnChg>
      </pc:sldChg>
      <pc:sldChg chg="addSp modSp mod setBg">
        <pc:chgData name="sosullivan" userId="4a1197d8-e02a-45da-bc74-1a447416a804" providerId="ADAL" clId="{0AD8595F-743C-4349-A5E5-92A5C8A27389}" dt="2019-09-07T16:50:53.854" v="603" actId="26606"/>
        <pc:sldMkLst>
          <pc:docMk/>
          <pc:sldMk cId="1651825943" sldId="314"/>
        </pc:sldMkLst>
        <pc:spChg chg="mod ord">
          <ac:chgData name="sosullivan" userId="4a1197d8-e02a-45da-bc74-1a447416a804" providerId="ADAL" clId="{0AD8595F-743C-4349-A5E5-92A5C8A27389}" dt="2019-09-07T16:50:53.854" v="603" actId="26606"/>
          <ac:spMkLst>
            <pc:docMk/>
            <pc:sldMk cId="1651825943" sldId="314"/>
            <ac:spMk id="2" creationId="{A58EAADA-6613-4274-A74A-DD78535D5962}"/>
          </ac:spMkLst>
        </pc:spChg>
        <pc:spChg chg="add">
          <ac:chgData name="sosullivan" userId="4a1197d8-e02a-45da-bc74-1a447416a804" providerId="ADAL" clId="{0AD8595F-743C-4349-A5E5-92A5C8A27389}" dt="2019-09-07T16:50:53.854" v="603" actId="26606"/>
          <ac:spMkLst>
            <pc:docMk/>
            <pc:sldMk cId="1651825943" sldId="314"/>
            <ac:spMk id="9" creationId="{37C89E4B-3C9F-44B9-8B86-D9E3D112D8EC}"/>
          </ac:spMkLst>
        </pc:spChg>
        <pc:picChg chg="add mod">
          <ac:chgData name="sosullivan" userId="4a1197d8-e02a-45da-bc74-1a447416a804" providerId="ADAL" clId="{0AD8595F-743C-4349-A5E5-92A5C8A27389}" dt="2019-09-07T16:50:53.854" v="603" actId="26606"/>
          <ac:picMkLst>
            <pc:docMk/>
            <pc:sldMk cId="1651825943" sldId="314"/>
            <ac:picMk id="4" creationId="{E4E16F23-25D4-440B-A845-1C0CBA1C7B89}"/>
          </ac:picMkLst>
        </pc:picChg>
        <pc:cxnChg chg="add">
          <ac:chgData name="sosullivan" userId="4a1197d8-e02a-45da-bc74-1a447416a804" providerId="ADAL" clId="{0AD8595F-743C-4349-A5E5-92A5C8A27389}" dt="2019-09-07T16:50:53.854" v="603" actId="26606"/>
          <ac:cxnSpMkLst>
            <pc:docMk/>
            <pc:sldMk cId="1651825943" sldId="314"/>
            <ac:cxnSpMk id="11" creationId="{AA2EAA10-076F-46BD-8F0F-B9A2FB77A85C}"/>
          </ac:cxnSpMkLst>
        </pc:cxnChg>
        <pc:cxnChg chg="add">
          <ac:chgData name="sosullivan" userId="4a1197d8-e02a-45da-bc74-1a447416a804" providerId="ADAL" clId="{0AD8595F-743C-4349-A5E5-92A5C8A27389}" dt="2019-09-07T16:50:53.854" v="603" actId="26606"/>
          <ac:cxnSpMkLst>
            <pc:docMk/>
            <pc:sldMk cId="1651825943" sldId="314"/>
            <ac:cxnSpMk id="13" creationId="{D891E407-403B-4764-86C9-33A56D3BCAA3}"/>
          </ac:cxnSpMkLst>
        </pc:cxnChg>
      </pc:sldChg>
      <pc:sldChg chg="addSp delSp modSp mod setBg">
        <pc:chgData name="sosullivan" userId="4a1197d8-e02a-45da-bc74-1a447416a804" providerId="ADAL" clId="{0AD8595F-743C-4349-A5E5-92A5C8A27389}" dt="2019-09-07T16:52:36.094" v="668" actId="20577"/>
        <pc:sldMkLst>
          <pc:docMk/>
          <pc:sldMk cId="4136881497" sldId="315"/>
        </pc:sldMkLst>
        <pc:spChg chg="mod">
          <ac:chgData name="sosullivan" userId="4a1197d8-e02a-45da-bc74-1a447416a804" providerId="ADAL" clId="{0AD8595F-743C-4349-A5E5-92A5C8A27389}" dt="2019-09-07T16:52:36.094" v="668" actId="20577"/>
          <ac:spMkLst>
            <pc:docMk/>
            <pc:sldMk cId="4136881497" sldId="315"/>
            <ac:spMk id="7" creationId="{52E10F35-EDB9-41CC-BD06-CF227797899C}"/>
          </ac:spMkLst>
        </pc:spChg>
        <pc:spChg chg="add del">
          <ac:chgData name="sosullivan" userId="4a1197d8-e02a-45da-bc74-1a447416a804" providerId="ADAL" clId="{0AD8595F-743C-4349-A5E5-92A5C8A27389}" dt="2019-09-07T16:52:22.721" v="626" actId="26606"/>
          <ac:spMkLst>
            <pc:docMk/>
            <pc:sldMk cId="4136881497" sldId="315"/>
            <ac:spMk id="12" creationId="{823AC064-BC96-4F32-8AE1-B2FD38754823}"/>
          </ac:spMkLst>
        </pc:spChg>
        <pc:spChg chg="add">
          <ac:chgData name="sosullivan" userId="4a1197d8-e02a-45da-bc74-1a447416a804" providerId="ADAL" clId="{0AD8595F-743C-4349-A5E5-92A5C8A27389}" dt="2019-09-07T16:52:22.721" v="626" actId="26606"/>
          <ac:spMkLst>
            <pc:docMk/>
            <pc:sldMk cId="4136881497" sldId="315"/>
            <ac:spMk id="21" creationId="{823AC064-BC96-4F32-8AE1-B2FD38754823}"/>
          </ac:spMkLst>
        </pc:spChg>
        <pc:picChg chg="mod ord">
          <ac:chgData name="sosullivan" userId="4a1197d8-e02a-45da-bc74-1a447416a804" providerId="ADAL" clId="{0AD8595F-743C-4349-A5E5-92A5C8A27389}" dt="2019-09-07T16:51:43.189" v="609" actId="26606"/>
          <ac:picMkLst>
            <pc:docMk/>
            <pc:sldMk cId="4136881497" sldId="315"/>
            <ac:picMk id="4" creationId="{FE824650-7F8B-40E8-BBEC-931F40B1AE11}"/>
          </ac:picMkLst>
        </pc:picChg>
        <pc:picChg chg="mod ord">
          <ac:chgData name="sosullivan" userId="4a1197d8-e02a-45da-bc74-1a447416a804" providerId="ADAL" clId="{0AD8595F-743C-4349-A5E5-92A5C8A27389}" dt="2019-09-07T16:51:43.189" v="609" actId="26606"/>
          <ac:picMkLst>
            <pc:docMk/>
            <pc:sldMk cId="4136881497" sldId="315"/>
            <ac:picMk id="6" creationId="{3084D886-E87A-4766-A0C7-5822D9E57F6E}"/>
          </ac:picMkLst>
        </pc:picChg>
        <pc:cxnChg chg="add del">
          <ac:chgData name="sosullivan" userId="4a1197d8-e02a-45da-bc74-1a447416a804" providerId="ADAL" clId="{0AD8595F-743C-4349-A5E5-92A5C8A27389}" dt="2019-09-07T16:52:22.721" v="626" actId="26606"/>
          <ac:cxnSpMkLst>
            <pc:docMk/>
            <pc:sldMk cId="4136881497" sldId="315"/>
            <ac:cxnSpMk id="14" creationId="{7E7C77BC-7138-40B1-A15B-20F57A494629}"/>
          </ac:cxnSpMkLst>
        </pc:cxnChg>
        <pc:cxnChg chg="add del">
          <ac:chgData name="sosullivan" userId="4a1197d8-e02a-45da-bc74-1a447416a804" providerId="ADAL" clId="{0AD8595F-743C-4349-A5E5-92A5C8A27389}" dt="2019-09-07T16:52:22.721" v="626" actId="26606"/>
          <ac:cxnSpMkLst>
            <pc:docMk/>
            <pc:sldMk cId="4136881497" sldId="315"/>
            <ac:cxnSpMk id="16" creationId="{DB146403-F3D6-484B-B2ED-97F9565D0370}"/>
          </ac:cxnSpMkLst>
        </pc:cxnChg>
        <pc:cxnChg chg="add">
          <ac:chgData name="sosullivan" userId="4a1197d8-e02a-45da-bc74-1a447416a804" providerId="ADAL" clId="{0AD8595F-743C-4349-A5E5-92A5C8A27389}" dt="2019-09-07T16:52:22.721" v="626" actId="26606"/>
          <ac:cxnSpMkLst>
            <pc:docMk/>
            <pc:sldMk cId="4136881497" sldId="315"/>
            <ac:cxnSpMk id="23" creationId="{7E7C77BC-7138-40B1-A15B-20F57A494629}"/>
          </ac:cxnSpMkLst>
        </pc:cxnChg>
        <pc:cxnChg chg="add">
          <ac:chgData name="sosullivan" userId="4a1197d8-e02a-45da-bc74-1a447416a804" providerId="ADAL" clId="{0AD8595F-743C-4349-A5E5-92A5C8A27389}" dt="2019-09-07T16:52:22.721" v="626" actId="26606"/>
          <ac:cxnSpMkLst>
            <pc:docMk/>
            <pc:sldMk cId="4136881497" sldId="315"/>
            <ac:cxnSpMk id="25" creationId="{DB146403-F3D6-484B-B2ED-97F9565D0370}"/>
          </ac:cxnSpMkLst>
        </pc:cxnChg>
      </pc:sldChg>
      <pc:sldChg chg="addSp modSp mod setBg">
        <pc:chgData name="sosullivan" userId="4a1197d8-e02a-45da-bc74-1a447416a804" providerId="ADAL" clId="{0AD8595F-743C-4349-A5E5-92A5C8A27389}" dt="2019-09-07T16:52:47.689" v="669" actId="26606"/>
        <pc:sldMkLst>
          <pc:docMk/>
          <pc:sldMk cId="2460695507" sldId="316"/>
        </pc:sldMkLst>
        <pc:spChg chg="add">
          <ac:chgData name="sosullivan" userId="4a1197d8-e02a-45da-bc74-1a447416a804" providerId="ADAL" clId="{0AD8595F-743C-4349-A5E5-92A5C8A27389}" dt="2019-09-07T16:52:47.689" v="669" actId="26606"/>
          <ac:spMkLst>
            <pc:docMk/>
            <pc:sldMk cId="2460695507" sldId="316"/>
            <ac:spMk id="10" creationId="{A9F529C3-C941-49FD-8C67-82F134F64BDB}"/>
          </ac:spMkLst>
        </pc:spChg>
        <pc:spChg chg="add">
          <ac:chgData name="sosullivan" userId="4a1197d8-e02a-45da-bc74-1a447416a804" providerId="ADAL" clId="{0AD8595F-743C-4349-A5E5-92A5C8A27389}" dt="2019-09-07T16:52:47.689" v="669" actId="26606"/>
          <ac:spMkLst>
            <pc:docMk/>
            <pc:sldMk cId="2460695507" sldId="316"/>
            <ac:spMk id="12" creationId="{20586029-32A0-47E5-9AEC-AE3ABA6B94D0}"/>
          </ac:spMkLst>
        </pc:spChg>
        <pc:picChg chg="mod">
          <ac:chgData name="sosullivan" userId="4a1197d8-e02a-45da-bc74-1a447416a804" providerId="ADAL" clId="{0AD8595F-743C-4349-A5E5-92A5C8A27389}" dt="2019-09-07T16:52:47.689" v="669" actId="26606"/>
          <ac:picMkLst>
            <pc:docMk/>
            <pc:sldMk cId="2460695507" sldId="316"/>
            <ac:picMk id="3" creationId="{5623CEE2-C3CA-4A17-912E-947797A9B0BD}"/>
          </ac:picMkLst>
        </pc:picChg>
        <pc:picChg chg="mod">
          <ac:chgData name="sosullivan" userId="4a1197d8-e02a-45da-bc74-1a447416a804" providerId="ADAL" clId="{0AD8595F-743C-4349-A5E5-92A5C8A27389}" dt="2019-09-07T16:52:47.689" v="669" actId="26606"/>
          <ac:picMkLst>
            <pc:docMk/>
            <pc:sldMk cId="2460695507" sldId="316"/>
            <ac:picMk id="5" creationId="{855A336E-CBCE-49B8-BF87-EF1B3C56C54E}"/>
          </ac:picMkLst>
        </pc:picChg>
        <pc:cxnChg chg="add">
          <ac:chgData name="sosullivan" userId="4a1197d8-e02a-45da-bc74-1a447416a804" providerId="ADAL" clId="{0AD8595F-743C-4349-A5E5-92A5C8A27389}" dt="2019-09-07T16:52:47.689" v="669" actId="26606"/>
          <ac:cxnSpMkLst>
            <pc:docMk/>
            <pc:sldMk cId="2460695507" sldId="316"/>
            <ac:cxnSpMk id="14" creationId="{8C730EAB-A532-4295-A302-FB4B90DB9F5E}"/>
          </ac:cxnSpMkLst>
        </pc:cxnChg>
      </pc:sldChg>
      <pc:sldChg chg="modSp mod setBg">
        <pc:chgData name="sosullivan" userId="4a1197d8-e02a-45da-bc74-1a447416a804" providerId="ADAL" clId="{0AD8595F-743C-4349-A5E5-92A5C8A27389}" dt="2019-09-07T16:52:51.036" v="670" actId="26606"/>
        <pc:sldMkLst>
          <pc:docMk/>
          <pc:sldMk cId="1534616749" sldId="317"/>
        </pc:sldMkLst>
        <pc:picChg chg="mod">
          <ac:chgData name="sosullivan" userId="4a1197d8-e02a-45da-bc74-1a447416a804" providerId="ADAL" clId="{0AD8595F-743C-4349-A5E5-92A5C8A27389}" dt="2019-09-07T16:52:51.036" v="670" actId="26606"/>
          <ac:picMkLst>
            <pc:docMk/>
            <pc:sldMk cId="1534616749" sldId="317"/>
            <ac:picMk id="6" creationId="{7606FC67-2301-4FF1-B983-91696226B360}"/>
          </ac:picMkLst>
        </pc:picChg>
      </pc:sldChg>
      <pc:sldChg chg="addSp modSp mod setBg">
        <pc:chgData name="sosullivan" userId="4a1197d8-e02a-45da-bc74-1a447416a804" providerId="ADAL" clId="{0AD8595F-743C-4349-A5E5-92A5C8A27389}" dt="2019-09-07T16:53:28.004" v="671" actId="26606"/>
        <pc:sldMkLst>
          <pc:docMk/>
          <pc:sldMk cId="2869588417" sldId="338"/>
        </pc:sldMkLst>
        <pc:spChg chg="add">
          <ac:chgData name="sosullivan" userId="4a1197d8-e02a-45da-bc74-1a447416a804" providerId="ADAL" clId="{0AD8595F-743C-4349-A5E5-92A5C8A27389}" dt="2019-09-07T16:53:28.004" v="671" actId="26606"/>
          <ac:spMkLst>
            <pc:docMk/>
            <pc:sldMk cId="2869588417" sldId="338"/>
            <ac:spMk id="11" creationId="{01D0AF59-99C3-4251-AB9A-C966C6AD4400}"/>
          </ac:spMkLst>
        </pc:spChg>
        <pc:spChg chg="add">
          <ac:chgData name="sosullivan" userId="4a1197d8-e02a-45da-bc74-1a447416a804" providerId="ADAL" clId="{0AD8595F-743C-4349-A5E5-92A5C8A27389}" dt="2019-09-07T16:53:28.004" v="671" actId="26606"/>
          <ac:spMkLst>
            <pc:docMk/>
            <pc:sldMk cId="2869588417" sldId="338"/>
            <ac:spMk id="13" creationId="{1855405F-37A2-4869-9154-F8BE3BECE6C3}"/>
          </ac:spMkLst>
        </pc:spChg>
        <pc:picChg chg="mod">
          <ac:chgData name="sosullivan" userId="4a1197d8-e02a-45da-bc74-1a447416a804" providerId="ADAL" clId="{0AD8595F-743C-4349-A5E5-92A5C8A27389}" dt="2019-09-07T16:53:28.004" v="671" actId="26606"/>
          <ac:picMkLst>
            <pc:docMk/>
            <pc:sldMk cId="2869588417" sldId="338"/>
            <ac:picMk id="6" creationId="{7606FC67-2301-4FF1-B983-91696226B360}"/>
          </ac:picMkLst>
        </pc:picChg>
      </pc:sldChg>
      <pc:sldChg chg="addSp delSp modSp mod setBg">
        <pc:chgData name="sosullivan" userId="4a1197d8-e02a-45da-bc74-1a447416a804" providerId="ADAL" clId="{0AD8595F-743C-4349-A5E5-92A5C8A27389}" dt="2019-09-07T16:53:43.107" v="682" actId="26606"/>
        <pc:sldMkLst>
          <pc:docMk/>
          <pc:sldMk cId="2172689893" sldId="339"/>
        </pc:sldMkLst>
        <pc:spChg chg="mod">
          <ac:chgData name="sosullivan" userId="4a1197d8-e02a-45da-bc74-1a447416a804" providerId="ADAL" clId="{0AD8595F-743C-4349-A5E5-92A5C8A27389}" dt="2019-09-07T16:53:43.107" v="682" actId="26606"/>
          <ac:spMkLst>
            <pc:docMk/>
            <pc:sldMk cId="2172689893" sldId="339"/>
            <ac:spMk id="2" creationId="{FC0DD8FB-FF82-4AD1-88B7-B1E361B251B9}"/>
          </ac:spMkLst>
        </pc:spChg>
        <pc:spChg chg="add del">
          <ac:chgData name="sosullivan" userId="4a1197d8-e02a-45da-bc74-1a447416a804" providerId="ADAL" clId="{0AD8595F-743C-4349-A5E5-92A5C8A27389}" dt="2019-09-07T16:53:43.107" v="682" actId="26606"/>
          <ac:spMkLst>
            <pc:docMk/>
            <pc:sldMk cId="2172689893" sldId="339"/>
            <ac:spMk id="3" creationId="{6CE111D5-3DBA-4EAB-9C72-D45A96E859EC}"/>
          </ac:spMkLst>
        </pc:spChg>
        <pc:spChg chg="add del">
          <ac:chgData name="sosullivan" userId="4a1197d8-e02a-45da-bc74-1a447416a804" providerId="ADAL" clId="{0AD8595F-743C-4349-A5E5-92A5C8A27389}" dt="2019-09-07T16:53:38.450" v="677" actId="26606"/>
          <ac:spMkLst>
            <pc:docMk/>
            <pc:sldMk cId="2172689893" sldId="339"/>
            <ac:spMk id="8" creationId="{8D70B121-56F4-4848-B38B-182089D909FA}"/>
          </ac:spMkLst>
        </pc:spChg>
        <pc:spChg chg="add del">
          <ac:chgData name="sosullivan" userId="4a1197d8-e02a-45da-bc74-1a447416a804" providerId="ADAL" clId="{0AD8595F-743C-4349-A5E5-92A5C8A27389}" dt="2019-09-07T16:53:34.968" v="673" actId="26606"/>
          <ac:spMkLst>
            <pc:docMk/>
            <pc:sldMk cId="2172689893" sldId="339"/>
            <ac:spMk id="10" creationId="{46C2E80F-49A6-4372-B103-219D417A55ED}"/>
          </ac:spMkLst>
        </pc:spChg>
        <pc:spChg chg="add del">
          <ac:chgData name="sosullivan" userId="4a1197d8-e02a-45da-bc74-1a447416a804" providerId="ADAL" clId="{0AD8595F-743C-4349-A5E5-92A5C8A27389}" dt="2019-09-07T16:53:36.146" v="675" actId="26606"/>
          <ac:spMkLst>
            <pc:docMk/>
            <pc:sldMk cId="2172689893" sldId="339"/>
            <ac:spMk id="12" creationId="{46C2E80F-49A6-4372-B103-219D417A55ED}"/>
          </ac:spMkLst>
        </pc:spChg>
        <pc:spChg chg="add del">
          <ac:chgData name="sosullivan" userId="4a1197d8-e02a-45da-bc74-1a447416a804" providerId="ADAL" clId="{0AD8595F-743C-4349-A5E5-92A5C8A27389}" dt="2019-09-07T16:53:38.450" v="677" actId="26606"/>
          <ac:spMkLst>
            <pc:docMk/>
            <pc:sldMk cId="2172689893" sldId="339"/>
            <ac:spMk id="16" creationId="{6CE111D5-3DBA-4EAB-9C72-D45A96E859EC}"/>
          </ac:spMkLst>
        </pc:spChg>
        <pc:spChg chg="add del">
          <ac:chgData name="sosullivan" userId="4a1197d8-e02a-45da-bc74-1a447416a804" providerId="ADAL" clId="{0AD8595F-743C-4349-A5E5-92A5C8A27389}" dt="2019-09-07T16:53:40.038" v="679" actId="26606"/>
          <ac:spMkLst>
            <pc:docMk/>
            <pc:sldMk cId="2172689893" sldId="339"/>
            <ac:spMk id="18" creationId="{BE95D989-81FA-4BAD-9AD5-E46CEDA91B36}"/>
          </ac:spMkLst>
        </pc:spChg>
        <pc:spChg chg="add del">
          <ac:chgData name="sosullivan" userId="4a1197d8-e02a-45da-bc74-1a447416a804" providerId="ADAL" clId="{0AD8595F-743C-4349-A5E5-92A5C8A27389}" dt="2019-09-07T16:53:40.038" v="679" actId="26606"/>
          <ac:spMkLst>
            <pc:docMk/>
            <pc:sldMk cId="2172689893" sldId="339"/>
            <ac:spMk id="19" creationId="{156189E5-8A3E-4CFD-B71B-CCD0F8495E56}"/>
          </ac:spMkLst>
        </pc:spChg>
        <pc:spChg chg="add del">
          <ac:chgData name="sosullivan" userId="4a1197d8-e02a-45da-bc74-1a447416a804" providerId="ADAL" clId="{0AD8595F-743C-4349-A5E5-92A5C8A27389}" dt="2019-09-07T16:53:43.069" v="681" actId="26606"/>
          <ac:spMkLst>
            <pc:docMk/>
            <pc:sldMk cId="2172689893" sldId="339"/>
            <ac:spMk id="22" creationId="{48A740BC-A0AA-45E0-B899-2AE9C6FE11CA}"/>
          </ac:spMkLst>
        </pc:spChg>
        <pc:spChg chg="add del">
          <ac:chgData name="sosullivan" userId="4a1197d8-e02a-45da-bc74-1a447416a804" providerId="ADAL" clId="{0AD8595F-743C-4349-A5E5-92A5C8A27389}" dt="2019-09-07T16:53:43.069" v="681" actId="26606"/>
          <ac:spMkLst>
            <pc:docMk/>
            <pc:sldMk cId="2172689893" sldId="339"/>
            <ac:spMk id="24" creationId="{6CE111D5-3DBA-4EAB-9C72-D45A96E859EC}"/>
          </ac:spMkLst>
        </pc:spChg>
        <pc:graphicFrameChg chg="add del">
          <ac:chgData name="sosullivan" userId="4a1197d8-e02a-45da-bc74-1a447416a804" providerId="ADAL" clId="{0AD8595F-743C-4349-A5E5-92A5C8A27389}" dt="2019-09-07T16:53:34.968" v="673" actId="26606"/>
          <ac:graphicFrameMkLst>
            <pc:docMk/>
            <pc:sldMk cId="2172689893" sldId="339"/>
            <ac:graphicFrameMk id="5" creationId="{ED47A36A-30CB-45AF-8D17-162BBAC5D430}"/>
          </ac:graphicFrameMkLst>
        </pc:graphicFrameChg>
        <pc:graphicFrameChg chg="add del">
          <ac:chgData name="sosullivan" userId="4a1197d8-e02a-45da-bc74-1a447416a804" providerId="ADAL" clId="{0AD8595F-743C-4349-A5E5-92A5C8A27389}" dt="2019-09-07T16:53:36.146" v="675" actId="26606"/>
          <ac:graphicFrameMkLst>
            <pc:docMk/>
            <pc:sldMk cId="2172689893" sldId="339"/>
            <ac:graphicFrameMk id="13" creationId="{87D4336A-6408-4902-9FB7-D56475A341E7}"/>
          </ac:graphicFrameMkLst>
        </pc:graphicFrameChg>
        <pc:graphicFrameChg chg="add del">
          <ac:chgData name="sosullivan" userId="4a1197d8-e02a-45da-bc74-1a447416a804" providerId="ADAL" clId="{0AD8595F-743C-4349-A5E5-92A5C8A27389}" dt="2019-09-07T16:53:40.038" v="679" actId="26606"/>
          <ac:graphicFrameMkLst>
            <pc:docMk/>
            <pc:sldMk cId="2172689893" sldId="339"/>
            <ac:graphicFrameMk id="20" creationId="{40A8E8AF-AD95-4924-9F23-7DE4B71467ED}"/>
          </ac:graphicFrameMkLst>
        </pc:graphicFrameChg>
        <pc:graphicFrameChg chg="add">
          <ac:chgData name="sosullivan" userId="4a1197d8-e02a-45da-bc74-1a447416a804" providerId="ADAL" clId="{0AD8595F-743C-4349-A5E5-92A5C8A27389}" dt="2019-09-07T16:53:43.107" v="682" actId="26606"/>
          <ac:graphicFrameMkLst>
            <pc:docMk/>
            <pc:sldMk cId="2172689893" sldId="339"/>
            <ac:graphicFrameMk id="26" creationId="{B2B0ECC6-C151-4B12-BCBC-992AA4A951AC}"/>
          </ac:graphicFrameMkLst>
        </pc:graphicFrameChg>
        <pc:cxnChg chg="add del">
          <ac:chgData name="sosullivan" userId="4a1197d8-e02a-45da-bc74-1a447416a804" providerId="ADAL" clId="{0AD8595F-743C-4349-A5E5-92A5C8A27389}" dt="2019-09-07T16:53:38.450" v="677" actId="26606"/>
          <ac:cxnSpMkLst>
            <pc:docMk/>
            <pc:sldMk cId="2172689893" sldId="339"/>
            <ac:cxnSpMk id="15" creationId="{2D72A2C9-F3CA-4216-8BAD-FA4C970C3C4E}"/>
          </ac:cxnSpMkLst>
        </pc:cxnChg>
        <pc:cxnChg chg="add del">
          <ac:chgData name="sosullivan" userId="4a1197d8-e02a-45da-bc74-1a447416a804" providerId="ADAL" clId="{0AD8595F-743C-4349-A5E5-92A5C8A27389}" dt="2019-09-07T16:53:43.069" v="681" actId="26606"/>
          <ac:cxnSpMkLst>
            <pc:docMk/>
            <pc:sldMk cId="2172689893" sldId="339"/>
            <ac:cxnSpMk id="23" creationId="{B874EF51-C858-4BB9-97C3-D17755787127}"/>
          </ac:cxnSpMkLst>
        </pc:cxnChg>
      </pc:sldChg>
      <pc:sldChg chg="addSp modSp mod setBg">
        <pc:chgData name="sosullivan" userId="4a1197d8-e02a-45da-bc74-1a447416a804" providerId="ADAL" clId="{0AD8595F-743C-4349-A5E5-92A5C8A27389}" dt="2019-09-07T16:54:23.983" v="707" actId="26606"/>
        <pc:sldMkLst>
          <pc:docMk/>
          <pc:sldMk cId="3022518132" sldId="340"/>
        </pc:sldMkLst>
        <pc:spChg chg="mod ord">
          <ac:chgData name="sosullivan" userId="4a1197d8-e02a-45da-bc74-1a447416a804" providerId="ADAL" clId="{0AD8595F-743C-4349-A5E5-92A5C8A27389}" dt="2019-09-07T16:54:23.983" v="707" actId="26606"/>
          <ac:spMkLst>
            <pc:docMk/>
            <pc:sldMk cId="3022518132" sldId="340"/>
            <ac:spMk id="2" creationId="{0F8B4C63-E39A-4531-A684-8F269D18C6A4}"/>
          </ac:spMkLst>
        </pc:spChg>
        <pc:spChg chg="add">
          <ac:chgData name="sosullivan" userId="4a1197d8-e02a-45da-bc74-1a447416a804" providerId="ADAL" clId="{0AD8595F-743C-4349-A5E5-92A5C8A27389}" dt="2019-09-07T16:54:23.983" v="707" actId="26606"/>
          <ac:spMkLst>
            <pc:docMk/>
            <pc:sldMk cId="3022518132" sldId="340"/>
            <ac:spMk id="13" creationId="{37C89E4B-3C9F-44B9-8B86-D9E3D112D8EC}"/>
          </ac:spMkLst>
        </pc:spChg>
        <pc:picChg chg="mod">
          <ac:chgData name="sosullivan" userId="4a1197d8-e02a-45da-bc74-1a447416a804" providerId="ADAL" clId="{0AD8595F-743C-4349-A5E5-92A5C8A27389}" dt="2019-09-07T16:54:23.983" v="707" actId="26606"/>
          <ac:picMkLst>
            <pc:docMk/>
            <pc:sldMk cId="3022518132" sldId="340"/>
            <ac:picMk id="8" creationId="{E5C3A70B-7272-4C6C-9F08-765A79FB3C25}"/>
          </ac:picMkLst>
        </pc:picChg>
        <pc:cxnChg chg="add">
          <ac:chgData name="sosullivan" userId="4a1197d8-e02a-45da-bc74-1a447416a804" providerId="ADAL" clId="{0AD8595F-743C-4349-A5E5-92A5C8A27389}" dt="2019-09-07T16:54:23.983" v="707" actId="26606"/>
          <ac:cxnSpMkLst>
            <pc:docMk/>
            <pc:sldMk cId="3022518132" sldId="340"/>
            <ac:cxnSpMk id="15" creationId="{AA2EAA10-076F-46BD-8F0F-B9A2FB77A85C}"/>
          </ac:cxnSpMkLst>
        </pc:cxnChg>
        <pc:cxnChg chg="add">
          <ac:chgData name="sosullivan" userId="4a1197d8-e02a-45da-bc74-1a447416a804" providerId="ADAL" clId="{0AD8595F-743C-4349-A5E5-92A5C8A27389}" dt="2019-09-07T16:54:23.983" v="707" actId="26606"/>
          <ac:cxnSpMkLst>
            <pc:docMk/>
            <pc:sldMk cId="3022518132" sldId="340"/>
            <ac:cxnSpMk id="17" creationId="{D891E407-403B-4764-86C9-33A56D3BCAA3}"/>
          </ac:cxnSpMkLst>
        </pc:cxnChg>
      </pc:sldChg>
      <pc:sldChg chg="addSp modSp mod setBg">
        <pc:chgData name="sosullivan" userId="4a1197d8-e02a-45da-bc74-1a447416a804" providerId="ADAL" clId="{0AD8595F-743C-4349-A5E5-92A5C8A27389}" dt="2019-09-07T16:41:44.306" v="41" actId="403"/>
        <pc:sldMkLst>
          <pc:docMk/>
          <pc:sldMk cId="1940854000" sldId="341"/>
        </pc:sldMkLst>
        <pc:spChg chg="add">
          <ac:chgData name="sosullivan" userId="4a1197d8-e02a-45da-bc74-1a447416a804" providerId="ADAL" clId="{0AD8595F-743C-4349-A5E5-92A5C8A27389}" dt="2019-09-07T16:41:30.316" v="35" actId="26606"/>
          <ac:spMkLst>
            <pc:docMk/>
            <pc:sldMk cId="1940854000" sldId="341"/>
            <ac:spMk id="12" creationId="{46C2E80F-49A6-4372-B103-219D417A55ED}"/>
          </ac:spMkLst>
        </pc:spChg>
        <pc:graphicFrameChg chg="mod modGraphic">
          <ac:chgData name="sosullivan" userId="4a1197d8-e02a-45da-bc74-1a447416a804" providerId="ADAL" clId="{0AD8595F-743C-4349-A5E5-92A5C8A27389}" dt="2019-09-07T16:41:44.306" v="41" actId="403"/>
          <ac:graphicFrameMkLst>
            <pc:docMk/>
            <pc:sldMk cId="1940854000" sldId="341"/>
            <ac:graphicFrameMk id="7" creationId="{AB148930-5EF0-430C-ACC6-DB31D736A2BF}"/>
          </ac:graphicFrameMkLst>
        </pc:graphicFrameChg>
      </pc:sldChg>
      <pc:sldChg chg="addSp modSp mod setBg">
        <pc:chgData name="sosullivan" userId="4a1197d8-e02a-45da-bc74-1a447416a804" providerId="ADAL" clId="{0AD8595F-743C-4349-A5E5-92A5C8A27389}" dt="2019-09-07T16:42:09.323" v="47" actId="26606"/>
        <pc:sldMkLst>
          <pc:docMk/>
          <pc:sldMk cId="3626004704" sldId="342"/>
        </pc:sldMkLst>
        <pc:spChg chg="add">
          <ac:chgData name="sosullivan" userId="4a1197d8-e02a-45da-bc74-1a447416a804" providerId="ADAL" clId="{0AD8595F-743C-4349-A5E5-92A5C8A27389}" dt="2019-09-07T16:42:09.323" v="47" actId="26606"/>
          <ac:spMkLst>
            <pc:docMk/>
            <pc:sldMk cId="3626004704" sldId="342"/>
            <ac:spMk id="12" creationId="{46C2E80F-49A6-4372-B103-219D417A55ED}"/>
          </ac:spMkLst>
        </pc:spChg>
        <pc:graphicFrameChg chg="mod modGraphic">
          <ac:chgData name="sosullivan" userId="4a1197d8-e02a-45da-bc74-1a447416a804" providerId="ADAL" clId="{0AD8595F-743C-4349-A5E5-92A5C8A27389}" dt="2019-09-07T16:42:09.323" v="47" actId="26606"/>
          <ac:graphicFrameMkLst>
            <pc:docMk/>
            <pc:sldMk cId="3626004704" sldId="342"/>
            <ac:graphicFrameMk id="7" creationId="{AB148930-5EF0-430C-ACC6-DB31D736A2BF}"/>
          </ac:graphicFrameMkLst>
        </pc:graphicFrameChg>
      </pc:sldChg>
      <pc:sldChg chg="modSp mod setBg">
        <pc:chgData name="sosullivan" userId="4a1197d8-e02a-45da-bc74-1a447416a804" providerId="ADAL" clId="{0AD8595F-743C-4349-A5E5-92A5C8A27389}" dt="2019-09-07T16:42:16.886" v="48" actId="26606"/>
        <pc:sldMkLst>
          <pc:docMk/>
          <pc:sldMk cId="3055724160" sldId="344"/>
        </pc:sldMkLst>
        <pc:picChg chg="mod">
          <ac:chgData name="sosullivan" userId="4a1197d8-e02a-45da-bc74-1a447416a804" providerId="ADAL" clId="{0AD8595F-743C-4349-A5E5-92A5C8A27389}" dt="2019-09-07T16:42:16.886" v="48" actId="26606"/>
          <ac:picMkLst>
            <pc:docMk/>
            <pc:sldMk cId="3055724160" sldId="344"/>
            <ac:picMk id="1028" creationId="{00000000-0000-0000-0000-000000000000}"/>
          </ac:picMkLst>
        </pc:picChg>
      </pc:sldChg>
      <pc:sldChg chg="addSp modSp mod setBg">
        <pc:chgData name="sosullivan" userId="4a1197d8-e02a-45da-bc74-1a447416a804" providerId="ADAL" clId="{0AD8595F-743C-4349-A5E5-92A5C8A27389}" dt="2019-09-07T16:42:55.877" v="61" actId="403"/>
        <pc:sldMkLst>
          <pc:docMk/>
          <pc:sldMk cId="3403990504" sldId="345"/>
        </pc:sldMkLst>
        <pc:spChg chg="mod">
          <ac:chgData name="sosullivan" userId="4a1197d8-e02a-45da-bc74-1a447416a804" providerId="ADAL" clId="{0AD8595F-743C-4349-A5E5-92A5C8A27389}" dt="2019-09-07T16:42:55.877" v="61" actId="403"/>
          <ac:spMkLst>
            <pc:docMk/>
            <pc:sldMk cId="3403990504" sldId="345"/>
            <ac:spMk id="2" creationId="{00000000-0000-0000-0000-000000000000}"/>
          </ac:spMkLst>
        </pc:spChg>
        <pc:spChg chg="add">
          <ac:chgData name="sosullivan" userId="4a1197d8-e02a-45da-bc74-1a447416a804" providerId="ADAL" clId="{0AD8595F-743C-4349-A5E5-92A5C8A27389}" dt="2019-09-07T16:42:37.401" v="49" actId="26606"/>
          <ac:spMkLst>
            <pc:docMk/>
            <pc:sldMk cId="3403990504" sldId="345"/>
            <ac:spMk id="75" creationId="{AB486EAD-5FB0-4804-9C9B-47E6E058EC94}"/>
          </ac:spMkLst>
        </pc:spChg>
        <pc:grpChg chg="add">
          <ac:chgData name="sosullivan" userId="4a1197d8-e02a-45da-bc74-1a447416a804" providerId="ADAL" clId="{0AD8595F-743C-4349-A5E5-92A5C8A27389}" dt="2019-09-07T16:42:37.401" v="49" actId="26606"/>
          <ac:grpSpMkLst>
            <pc:docMk/>
            <pc:sldMk cId="3403990504" sldId="345"/>
            <ac:grpSpMk id="77" creationId="{F97994D4-82A6-4497-A008-523C6535BA07}"/>
          </ac:grpSpMkLst>
        </pc:grpChg>
        <pc:grpChg chg="add">
          <ac:chgData name="sosullivan" userId="4a1197d8-e02a-45da-bc74-1a447416a804" providerId="ADAL" clId="{0AD8595F-743C-4349-A5E5-92A5C8A27389}" dt="2019-09-07T16:42:37.401" v="49" actId="26606"/>
          <ac:grpSpMkLst>
            <pc:docMk/>
            <pc:sldMk cId="3403990504" sldId="345"/>
            <ac:grpSpMk id="98" creationId="{28919D57-A69F-4F84-A715-8D4F6F55878D}"/>
          </ac:grpSpMkLst>
        </pc:grpChg>
        <pc:picChg chg="mod ord">
          <ac:chgData name="sosullivan" userId="4a1197d8-e02a-45da-bc74-1a447416a804" providerId="ADAL" clId="{0AD8595F-743C-4349-A5E5-92A5C8A27389}" dt="2019-09-07T16:42:37.401" v="49" actId="26606"/>
          <ac:picMkLst>
            <pc:docMk/>
            <pc:sldMk cId="3403990504" sldId="345"/>
            <ac:picMk id="2050" creationId="{00000000-0000-0000-0000-000000000000}"/>
          </ac:picMkLst>
        </pc:picChg>
        <pc:picChg chg="mod">
          <ac:chgData name="sosullivan" userId="4a1197d8-e02a-45da-bc74-1a447416a804" providerId="ADAL" clId="{0AD8595F-743C-4349-A5E5-92A5C8A27389}" dt="2019-09-07T16:42:37.401" v="49" actId="26606"/>
          <ac:picMkLst>
            <pc:docMk/>
            <pc:sldMk cId="3403990504" sldId="345"/>
            <ac:picMk id="2054" creationId="{00000000-0000-0000-0000-000000000000}"/>
          </ac:picMkLst>
        </pc:picChg>
      </pc:sldChg>
      <pc:sldChg chg="addSp delSp modSp mod setBg">
        <pc:chgData name="sosullivan" userId="4a1197d8-e02a-45da-bc74-1a447416a804" providerId="ADAL" clId="{0AD8595F-743C-4349-A5E5-92A5C8A27389}" dt="2019-09-07T16:43:05.576" v="64" actId="26606"/>
        <pc:sldMkLst>
          <pc:docMk/>
          <pc:sldMk cId="4123982066" sldId="347"/>
        </pc:sldMkLst>
        <pc:spChg chg="add del">
          <ac:chgData name="sosullivan" userId="4a1197d8-e02a-45da-bc74-1a447416a804" providerId="ADAL" clId="{0AD8595F-743C-4349-A5E5-92A5C8A27389}" dt="2019-09-07T16:43:05.538" v="63" actId="26606"/>
          <ac:spMkLst>
            <pc:docMk/>
            <pc:sldMk cId="4123982066" sldId="347"/>
            <ac:spMk id="12" creationId="{46C2E80F-49A6-4372-B103-219D417A55ED}"/>
          </ac:spMkLst>
        </pc:spChg>
        <pc:spChg chg="add">
          <ac:chgData name="sosullivan" userId="4a1197d8-e02a-45da-bc74-1a447416a804" providerId="ADAL" clId="{0AD8595F-743C-4349-A5E5-92A5C8A27389}" dt="2019-09-07T16:43:05.576" v="64" actId="26606"/>
          <ac:spMkLst>
            <pc:docMk/>
            <pc:sldMk cId="4123982066" sldId="347"/>
            <ac:spMk id="14" creationId="{46C2E80F-49A6-4372-B103-219D417A55ED}"/>
          </ac:spMkLst>
        </pc:spChg>
        <pc:graphicFrameChg chg="mod modGraphic">
          <ac:chgData name="sosullivan" userId="4a1197d8-e02a-45da-bc74-1a447416a804" providerId="ADAL" clId="{0AD8595F-743C-4349-A5E5-92A5C8A27389}" dt="2019-09-07T16:43:05.576" v="64" actId="26606"/>
          <ac:graphicFrameMkLst>
            <pc:docMk/>
            <pc:sldMk cId="4123982066" sldId="347"/>
            <ac:graphicFrameMk id="7" creationId="{AB148930-5EF0-430C-ACC6-DB31D736A2BF}"/>
          </ac:graphicFrameMkLst>
        </pc:graphicFrameChg>
      </pc:sldChg>
      <pc:sldChg chg="addSp delSp modSp mod setBg">
        <pc:chgData name="sosullivan" userId="4a1197d8-e02a-45da-bc74-1a447416a804" providerId="ADAL" clId="{0AD8595F-743C-4349-A5E5-92A5C8A27389}" dt="2019-09-07T16:53:54.479" v="685" actId="26606"/>
        <pc:sldMkLst>
          <pc:docMk/>
          <pc:sldMk cId="1156196420" sldId="348"/>
        </pc:sldMkLst>
        <pc:spChg chg="mod">
          <ac:chgData name="sosullivan" userId="4a1197d8-e02a-45da-bc74-1a447416a804" providerId="ADAL" clId="{0AD8595F-743C-4349-A5E5-92A5C8A27389}" dt="2019-09-07T16:53:54.479" v="685" actId="26606"/>
          <ac:spMkLst>
            <pc:docMk/>
            <pc:sldMk cId="1156196420" sldId="348"/>
            <ac:spMk id="2" creationId="{99D231F1-E596-4347-A0CB-A80C65D1A80E}"/>
          </ac:spMkLst>
        </pc:spChg>
        <pc:spChg chg="add del">
          <ac:chgData name="sosullivan" userId="4a1197d8-e02a-45da-bc74-1a447416a804" providerId="ADAL" clId="{0AD8595F-743C-4349-A5E5-92A5C8A27389}" dt="2019-09-07T16:53:54.464" v="684" actId="26606"/>
          <ac:spMkLst>
            <pc:docMk/>
            <pc:sldMk cId="1156196420" sldId="348"/>
            <ac:spMk id="12" creationId="{46C2E80F-49A6-4372-B103-219D417A55ED}"/>
          </ac:spMkLst>
        </pc:spChg>
        <pc:graphicFrameChg chg="mod modGraphic">
          <ac:chgData name="sosullivan" userId="4a1197d8-e02a-45da-bc74-1a447416a804" providerId="ADAL" clId="{0AD8595F-743C-4349-A5E5-92A5C8A27389}" dt="2019-09-07T16:53:54.479" v="685" actId="26606"/>
          <ac:graphicFrameMkLst>
            <pc:docMk/>
            <pc:sldMk cId="1156196420" sldId="348"/>
            <ac:graphicFrameMk id="7" creationId="{AB148930-5EF0-430C-ACC6-DB31D736A2BF}"/>
          </ac:graphicFrameMkLst>
        </pc:graphicFrameChg>
      </pc:sldChg>
      <pc:sldChg chg="addSp delSp modSp mod setBg">
        <pc:chgData name="sosullivan" userId="4a1197d8-e02a-45da-bc74-1a447416a804" providerId="ADAL" clId="{0AD8595F-743C-4349-A5E5-92A5C8A27389}" dt="2019-09-07T16:54:44.760" v="716" actId="26606"/>
        <pc:sldMkLst>
          <pc:docMk/>
          <pc:sldMk cId="3122728989" sldId="350"/>
        </pc:sldMkLst>
        <pc:spChg chg="mod">
          <ac:chgData name="sosullivan" userId="4a1197d8-e02a-45da-bc74-1a447416a804" providerId="ADAL" clId="{0AD8595F-743C-4349-A5E5-92A5C8A27389}" dt="2019-09-07T16:54:44.760" v="716" actId="26606"/>
          <ac:spMkLst>
            <pc:docMk/>
            <pc:sldMk cId="3122728989" sldId="350"/>
            <ac:spMk id="2" creationId="{8A56027E-12C6-4C95-BDCE-9EACB2B44533}"/>
          </ac:spMkLst>
        </pc:spChg>
        <pc:spChg chg="add del">
          <ac:chgData name="sosullivan" userId="4a1197d8-e02a-45da-bc74-1a447416a804" providerId="ADAL" clId="{0AD8595F-743C-4349-A5E5-92A5C8A27389}" dt="2019-09-07T16:54:44.760" v="716" actId="26606"/>
          <ac:spMkLst>
            <pc:docMk/>
            <pc:sldMk cId="3122728989" sldId="350"/>
            <ac:spMk id="3" creationId="{96DBD06E-A346-4220-A0B6-9AA900FB7BD7}"/>
          </ac:spMkLst>
        </pc:spChg>
        <pc:spChg chg="add">
          <ac:chgData name="sosullivan" userId="4a1197d8-e02a-45da-bc74-1a447416a804" providerId="ADAL" clId="{0AD8595F-743C-4349-A5E5-92A5C8A27389}" dt="2019-09-07T16:54:44.760" v="716" actId="26606"/>
          <ac:spMkLst>
            <pc:docMk/>
            <pc:sldMk cId="3122728989" sldId="350"/>
            <ac:spMk id="8" creationId="{48A740BC-A0AA-45E0-B899-2AE9C6FE11CA}"/>
          </ac:spMkLst>
        </pc:spChg>
        <pc:spChg chg="add del">
          <ac:chgData name="sosullivan" userId="4a1197d8-e02a-45da-bc74-1a447416a804" providerId="ADAL" clId="{0AD8595F-743C-4349-A5E5-92A5C8A27389}" dt="2019-09-07T16:54:43.358" v="713" actId="26606"/>
          <ac:spMkLst>
            <pc:docMk/>
            <pc:sldMk cId="3122728989" sldId="350"/>
            <ac:spMk id="10" creationId="{46C2E80F-49A6-4372-B103-219D417A55ED}"/>
          </ac:spMkLst>
        </pc:spChg>
        <pc:spChg chg="add del">
          <ac:chgData name="sosullivan" userId="4a1197d8-e02a-45da-bc74-1a447416a804" providerId="ADAL" clId="{0AD8595F-743C-4349-A5E5-92A5C8A27389}" dt="2019-09-07T16:54:44.745" v="715" actId="26606"/>
          <ac:spMkLst>
            <pc:docMk/>
            <pc:sldMk cId="3122728989" sldId="350"/>
            <ac:spMk id="12" creationId="{A5711A0E-A428-4ED1-96CB-33D69FD842E4}"/>
          </ac:spMkLst>
        </pc:spChg>
        <pc:spChg chg="add">
          <ac:chgData name="sosullivan" userId="4a1197d8-e02a-45da-bc74-1a447416a804" providerId="ADAL" clId="{0AD8595F-743C-4349-A5E5-92A5C8A27389}" dt="2019-09-07T16:54:44.760" v="716" actId="26606"/>
          <ac:spMkLst>
            <pc:docMk/>
            <pc:sldMk cId="3122728989" sldId="350"/>
            <ac:spMk id="16" creationId="{96DBD06E-A346-4220-A0B6-9AA900FB7BD7}"/>
          </ac:spMkLst>
        </pc:spChg>
        <pc:graphicFrameChg chg="add del">
          <ac:chgData name="sosullivan" userId="4a1197d8-e02a-45da-bc74-1a447416a804" providerId="ADAL" clId="{0AD8595F-743C-4349-A5E5-92A5C8A27389}" dt="2019-09-07T16:54:43.358" v="713" actId="26606"/>
          <ac:graphicFrameMkLst>
            <pc:docMk/>
            <pc:sldMk cId="3122728989" sldId="350"/>
            <ac:graphicFrameMk id="5" creationId="{5CBB842F-3DF7-4B44-80B8-FA5ED6877F43}"/>
          </ac:graphicFrameMkLst>
        </pc:graphicFrameChg>
        <pc:graphicFrameChg chg="add del">
          <ac:chgData name="sosullivan" userId="4a1197d8-e02a-45da-bc74-1a447416a804" providerId="ADAL" clId="{0AD8595F-743C-4349-A5E5-92A5C8A27389}" dt="2019-09-07T16:54:44.745" v="715" actId="26606"/>
          <ac:graphicFrameMkLst>
            <pc:docMk/>
            <pc:sldMk cId="3122728989" sldId="350"/>
            <ac:graphicFrameMk id="13" creationId="{83476ACD-F0EB-469D-BA5D-EDFE98F9752A}"/>
          </ac:graphicFrameMkLst>
        </pc:graphicFrameChg>
        <pc:cxnChg chg="add">
          <ac:chgData name="sosullivan" userId="4a1197d8-e02a-45da-bc74-1a447416a804" providerId="ADAL" clId="{0AD8595F-743C-4349-A5E5-92A5C8A27389}" dt="2019-09-07T16:54:44.760" v="716" actId="26606"/>
          <ac:cxnSpMkLst>
            <pc:docMk/>
            <pc:sldMk cId="3122728989" sldId="350"/>
            <ac:cxnSpMk id="15" creationId="{B874EF51-C858-4BB9-97C3-D17755787127}"/>
          </ac:cxnSpMkLst>
        </pc:cxnChg>
      </pc:sldChg>
      <pc:sldChg chg="addSp modSp mod setBg">
        <pc:chgData name="sosullivan" userId="4a1197d8-e02a-45da-bc74-1a447416a804" providerId="ADAL" clId="{0AD8595F-743C-4349-A5E5-92A5C8A27389}" dt="2019-09-07T16:54:30.347" v="710" actId="26606"/>
        <pc:sldMkLst>
          <pc:docMk/>
          <pc:sldMk cId="1487414085" sldId="351"/>
        </pc:sldMkLst>
        <pc:spChg chg="mod">
          <ac:chgData name="sosullivan" userId="4a1197d8-e02a-45da-bc74-1a447416a804" providerId="ADAL" clId="{0AD8595F-743C-4349-A5E5-92A5C8A27389}" dt="2019-09-07T16:54:30.347" v="710" actId="26606"/>
          <ac:spMkLst>
            <pc:docMk/>
            <pc:sldMk cId="1487414085" sldId="351"/>
            <ac:spMk id="2" creationId="{64295730-7EF7-424F-9353-6A45E64A4ACD}"/>
          </ac:spMkLst>
        </pc:spChg>
        <pc:spChg chg="add">
          <ac:chgData name="sosullivan" userId="4a1197d8-e02a-45da-bc74-1a447416a804" providerId="ADAL" clId="{0AD8595F-743C-4349-A5E5-92A5C8A27389}" dt="2019-09-07T16:54:30.347" v="710" actId="26606"/>
          <ac:spMkLst>
            <pc:docMk/>
            <pc:sldMk cId="1487414085" sldId="351"/>
            <ac:spMk id="14" creationId="{823AC064-BC96-4F32-8AE1-B2FD38754823}"/>
          </ac:spMkLst>
        </pc:spChg>
        <pc:picChg chg="mod ord">
          <ac:chgData name="sosullivan" userId="4a1197d8-e02a-45da-bc74-1a447416a804" providerId="ADAL" clId="{0AD8595F-743C-4349-A5E5-92A5C8A27389}" dt="2019-09-07T16:54:30.347" v="710" actId="26606"/>
          <ac:picMkLst>
            <pc:docMk/>
            <pc:sldMk cId="1487414085" sldId="351"/>
            <ac:picMk id="5" creationId="{43558B28-6F65-4CC2-9E06-53B5D1C20F29}"/>
          </ac:picMkLst>
        </pc:picChg>
        <pc:picChg chg="mod">
          <ac:chgData name="sosullivan" userId="4a1197d8-e02a-45da-bc74-1a447416a804" providerId="ADAL" clId="{0AD8595F-743C-4349-A5E5-92A5C8A27389}" dt="2019-09-07T16:54:30.347" v="710" actId="26606"/>
          <ac:picMkLst>
            <pc:docMk/>
            <pc:sldMk cId="1487414085" sldId="351"/>
            <ac:picMk id="9" creationId="{C5F8E812-3972-41ED-8642-82E0D8AAEBD9}"/>
          </ac:picMkLst>
        </pc:picChg>
        <pc:cxnChg chg="add">
          <ac:chgData name="sosullivan" userId="4a1197d8-e02a-45da-bc74-1a447416a804" providerId="ADAL" clId="{0AD8595F-743C-4349-A5E5-92A5C8A27389}" dt="2019-09-07T16:54:30.347" v="710" actId="26606"/>
          <ac:cxnSpMkLst>
            <pc:docMk/>
            <pc:sldMk cId="1487414085" sldId="351"/>
            <ac:cxnSpMk id="16" creationId="{7E7C77BC-7138-40B1-A15B-20F57A494629}"/>
          </ac:cxnSpMkLst>
        </pc:cxnChg>
        <pc:cxnChg chg="add">
          <ac:chgData name="sosullivan" userId="4a1197d8-e02a-45da-bc74-1a447416a804" providerId="ADAL" clId="{0AD8595F-743C-4349-A5E5-92A5C8A27389}" dt="2019-09-07T16:54:30.347" v="710" actId="26606"/>
          <ac:cxnSpMkLst>
            <pc:docMk/>
            <pc:sldMk cId="1487414085" sldId="351"/>
            <ac:cxnSpMk id="18" creationId="{DB146403-F3D6-484B-B2ED-97F9565D0370}"/>
          </ac:cxnSpMkLst>
        </pc:cxnChg>
      </pc:sldChg>
      <pc:sldChg chg="addSp modSp mod setBg">
        <pc:chgData name="sosullivan" userId="4a1197d8-e02a-45da-bc74-1a447416a804" providerId="ADAL" clId="{0AD8595F-743C-4349-A5E5-92A5C8A27389}" dt="2019-09-07T16:54:34.192" v="711" actId="26606"/>
        <pc:sldMkLst>
          <pc:docMk/>
          <pc:sldMk cId="241950523" sldId="352"/>
        </pc:sldMkLst>
        <pc:spChg chg="mod ord">
          <ac:chgData name="sosullivan" userId="4a1197d8-e02a-45da-bc74-1a447416a804" providerId="ADAL" clId="{0AD8595F-743C-4349-A5E5-92A5C8A27389}" dt="2019-09-07T16:54:34.192" v="711" actId="26606"/>
          <ac:spMkLst>
            <pc:docMk/>
            <pc:sldMk cId="241950523" sldId="352"/>
            <ac:spMk id="4" creationId="{00000000-0000-0000-0000-000000000000}"/>
          </ac:spMkLst>
        </pc:spChg>
        <pc:spChg chg="add">
          <ac:chgData name="sosullivan" userId="4a1197d8-e02a-45da-bc74-1a447416a804" providerId="ADAL" clId="{0AD8595F-743C-4349-A5E5-92A5C8A27389}" dt="2019-09-07T16:54:34.192" v="711" actId="26606"/>
          <ac:spMkLst>
            <pc:docMk/>
            <pc:sldMk cId="241950523" sldId="352"/>
            <ac:spMk id="71" creationId="{37C89E4B-3C9F-44B9-8B86-D9E3D112D8EC}"/>
          </ac:spMkLst>
        </pc:spChg>
        <pc:picChg chg="mod">
          <ac:chgData name="sosullivan" userId="4a1197d8-e02a-45da-bc74-1a447416a804" providerId="ADAL" clId="{0AD8595F-743C-4349-A5E5-92A5C8A27389}" dt="2019-09-07T16:54:34.192" v="711" actId="26606"/>
          <ac:picMkLst>
            <pc:docMk/>
            <pc:sldMk cId="241950523" sldId="352"/>
            <ac:picMk id="3074" creationId="{00000000-0000-0000-0000-000000000000}"/>
          </ac:picMkLst>
        </pc:picChg>
        <pc:cxnChg chg="add">
          <ac:chgData name="sosullivan" userId="4a1197d8-e02a-45da-bc74-1a447416a804" providerId="ADAL" clId="{0AD8595F-743C-4349-A5E5-92A5C8A27389}" dt="2019-09-07T16:54:34.192" v="711" actId="26606"/>
          <ac:cxnSpMkLst>
            <pc:docMk/>
            <pc:sldMk cId="241950523" sldId="352"/>
            <ac:cxnSpMk id="73" creationId="{AA2EAA10-076F-46BD-8F0F-B9A2FB77A85C}"/>
          </ac:cxnSpMkLst>
        </pc:cxnChg>
        <pc:cxnChg chg="add">
          <ac:chgData name="sosullivan" userId="4a1197d8-e02a-45da-bc74-1a447416a804" providerId="ADAL" clId="{0AD8595F-743C-4349-A5E5-92A5C8A27389}" dt="2019-09-07T16:54:34.192" v="711" actId="26606"/>
          <ac:cxnSpMkLst>
            <pc:docMk/>
            <pc:sldMk cId="241950523" sldId="352"/>
            <ac:cxnSpMk id="75" creationId="{D891E407-403B-4764-86C9-33A56D3BCAA3}"/>
          </ac:cxnSpMkLst>
        </pc:cxnChg>
      </pc:sldChg>
      <pc:sldChg chg="addSp modSp mod setBg">
        <pc:chgData name="sosullivan" userId="4a1197d8-e02a-45da-bc74-1a447416a804" providerId="ADAL" clId="{0AD8595F-743C-4349-A5E5-92A5C8A27389}" dt="2019-09-07T16:55:01.414" v="722" actId="26606"/>
        <pc:sldMkLst>
          <pc:docMk/>
          <pc:sldMk cId="3108222306" sldId="354"/>
        </pc:sldMkLst>
        <pc:spChg chg="add">
          <ac:chgData name="sosullivan" userId="4a1197d8-e02a-45da-bc74-1a447416a804" providerId="ADAL" clId="{0AD8595F-743C-4349-A5E5-92A5C8A27389}" dt="2019-09-07T16:55:01.414" v="722" actId="26606"/>
          <ac:spMkLst>
            <pc:docMk/>
            <pc:sldMk cId="3108222306" sldId="354"/>
            <ac:spMk id="9" creationId="{32BC26D8-82FB-445E-AA49-62A77D7C1EE0}"/>
          </ac:spMkLst>
        </pc:spChg>
        <pc:spChg chg="add">
          <ac:chgData name="sosullivan" userId="4a1197d8-e02a-45da-bc74-1a447416a804" providerId="ADAL" clId="{0AD8595F-743C-4349-A5E5-92A5C8A27389}" dt="2019-09-07T16:55:01.414" v="722" actId="26606"/>
          <ac:spMkLst>
            <pc:docMk/>
            <pc:sldMk cId="3108222306" sldId="354"/>
            <ac:spMk id="11" creationId="{CB44330D-EA18-4254-AA95-EB49948539B8}"/>
          </ac:spMkLst>
        </pc:spChg>
        <pc:picChg chg="mod">
          <ac:chgData name="sosullivan" userId="4a1197d8-e02a-45da-bc74-1a447416a804" providerId="ADAL" clId="{0AD8595F-743C-4349-A5E5-92A5C8A27389}" dt="2019-09-07T16:55:01.414" v="722" actId="26606"/>
          <ac:picMkLst>
            <pc:docMk/>
            <pc:sldMk cId="3108222306" sldId="354"/>
            <ac:picMk id="4" creationId="{F9248CA8-CE5E-49FE-B751-FB6BA86023BC}"/>
          </ac:picMkLst>
        </pc:picChg>
      </pc:sldChg>
      <pc:sldChg chg="addSp delSp modSp mod setBg">
        <pc:chgData name="sosullivan" userId="4a1197d8-e02a-45da-bc74-1a447416a804" providerId="ADAL" clId="{0AD8595F-743C-4349-A5E5-92A5C8A27389}" dt="2019-09-07T16:55:34.891" v="735" actId="26606"/>
        <pc:sldMkLst>
          <pc:docMk/>
          <pc:sldMk cId="3060958992" sldId="356"/>
        </pc:sldMkLst>
        <pc:spChg chg="mod">
          <ac:chgData name="sosullivan" userId="4a1197d8-e02a-45da-bc74-1a447416a804" providerId="ADAL" clId="{0AD8595F-743C-4349-A5E5-92A5C8A27389}" dt="2019-09-07T16:55:34.891" v="735" actId="26606"/>
          <ac:spMkLst>
            <pc:docMk/>
            <pc:sldMk cId="3060958992" sldId="356"/>
            <ac:spMk id="2" creationId="{CB62D9B4-96EE-4CAF-8D43-E02CBFAD445C}"/>
          </ac:spMkLst>
        </pc:spChg>
        <pc:spChg chg="add del mod">
          <ac:chgData name="sosullivan" userId="4a1197d8-e02a-45da-bc74-1a447416a804" providerId="ADAL" clId="{0AD8595F-743C-4349-A5E5-92A5C8A27389}" dt="2019-09-07T16:55:34.891" v="735" actId="26606"/>
          <ac:spMkLst>
            <pc:docMk/>
            <pc:sldMk cId="3060958992" sldId="356"/>
            <ac:spMk id="4" creationId="{7262A966-0CE0-4069-9B13-9C0AB720988C}"/>
          </ac:spMkLst>
        </pc:spChg>
        <pc:spChg chg="add del">
          <ac:chgData name="sosullivan" userId="4a1197d8-e02a-45da-bc74-1a447416a804" providerId="ADAL" clId="{0AD8595F-743C-4349-A5E5-92A5C8A27389}" dt="2019-09-07T16:55:34.853" v="734" actId="26606"/>
          <ac:spMkLst>
            <pc:docMk/>
            <pc:sldMk cId="3060958992" sldId="356"/>
            <ac:spMk id="7" creationId="{46C2E80F-49A6-4372-B103-219D417A55ED}"/>
          </ac:spMkLst>
        </pc:spChg>
        <pc:spChg chg="add del">
          <ac:chgData name="sosullivan" userId="4a1197d8-e02a-45da-bc74-1a447416a804" providerId="ADAL" clId="{0AD8595F-743C-4349-A5E5-92A5C8A27389}" dt="2019-09-07T16:55:15.188" v="724" actId="26606"/>
          <ac:spMkLst>
            <pc:docMk/>
            <pc:sldMk cId="3060958992" sldId="356"/>
            <ac:spMk id="9" creationId="{48A740BC-A0AA-45E0-B899-2AE9C6FE11CA}"/>
          </ac:spMkLst>
        </pc:spChg>
        <pc:spChg chg="add">
          <ac:chgData name="sosullivan" userId="4a1197d8-e02a-45da-bc74-1a447416a804" providerId="ADAL" clId="{0AD8595F-743C-4349-A5E5-92A5C8A27389}" dt="2019-09-07T16:55:34.891" v="735" actId="26606"/>
          <ac:spMkLst>
            <pc:docMk/>
            <pc:sldMk cId="3060958992" sldId="356"/>
            <ac:spMk id="10" creationId="{46C2E80F-49A6-4372-B103-219D417A55ED}"/>
          </ac:spMkLst>
        </pc:spChg>
        <pc:spChg chg="add del">
          <ac:chgData name="sosullivan" userId="4a1197d8-e02a-45da-bc74-1a447416a804" providerId="ADAL" clId="{0AD8595F-743C-4349-A5E5-92A5C8A27389}" dt="2019-09-07T16:55:16.638" v="726" actId="26606"/>
          <ac:spMkLst>
            <pc:docMk/>
            <pc:sldMk cId="3060958992" sldId="356"/>
            <ac:spMk id="13" creationId="{46C2E80F-49A6-4372-B103-219D417A55ED}"/>
          </ac:spMkLst>
        </pc:spChg>
        <pc:spChg chg="add del">
          <ac:chgData name="sosullivan" userId="4a1197d8-e02a-45da-bc74-1a447416a804" providerId="ADAL" clId="{0AD8595F-743C-4349-A5E5-92A5C8A27389}" dt="2019-09-07T16:55:18.010" v="728" actId="26606"/>
          <ac:spMkLst>
            <pc:docMk/>
            <pc:sldMk cId="3060958992" sldId="356"/>
            <ac:spMk id="15" creationId="{46C2E80F-49A6-4372-B103-219D417A55ED}"/>
          </ac:spMkLst>
        </pc:spChg>
        <pc:graphicFrameChg chg="add del">
          <ac:chgData name="sosullivan" userId="4a1197d8-e02a-45da-bc74-1a447416a804" providerId="ADAL" clId="{0AD8595F-743C-4349-A5E5-92A5C8A27389}" dt="2019-09-07T16:55:16.638" v="726" actId="26606"/>
          <ac:graphicFrameMkLst>
            <pc:docMk/>
            <pc:sldMk cId="3060958992" sldId="356"/>
            <ac:graphicFrameMk id="6" creationId="{13B7CE35-F462-454E-A476-8E3DB5B2364C}"/>
          </ac:graphicFrameMkLst>
        </pc:graphicFrameChg>
        <pc:graphicFrameChg chg="add del">
          <ac:chgData name="sosullivan" userId="4a1197d8-e02a-45da-bc74-1a447416a804" providerId="ADAL" clId="{0AD8595F-743C-4349-A5E5-92A5C8A27389}" dt="2019-09-07T16:55:34.853" v="734" actId="26606"/>
          <ac:graphicFrameMkLst>
            <pc:docMk/>
            <pc:sldMk cId="3060958992" sldId="356"/>
            <ac:graphicFrameMk id="8" creationId="{4B91BAAF-0D73-4FC5-A1F4-EE82ED94C1E6}"/>
          </ac:graphicFrameMkLst>
        </pc:graphicFrameChg>
        <pc:graphicFrameChg chg="add">
          <ac:chgData name="sosullivan" userId="4a1197d8-e02a-45da-bc74-1a447416a804" providerId="ADAL" clId="{0AD8595F-743C-4349-A5E5-92A5C8A27389}" dt="2019-09-07T16:55:34.891" v="735" actId="26606"/>
          <ac:graphicFrameMkLst>
            <pc:docMk/>
            <pc:sldMk cId="3060958992" sldId="356"/>
            <ac:graphicFrameMk id="12" creationId="{2304BA93-735D-43B6-AB30-F482CF486D7F}"/>
          </ac:graphicFrameMkLst>
        </pc:graphicFrameChg>
        <pc:graphicFrameChg chg="add del">
          <ac:chgData name="sosullivan" userId="4a1197d8-e02a-45da-bc74-1a447416a804" providerId="ADAL" clId="{0AD8595F-743C-4349-A5E5-92A5C8A27389}" dt="2019-09-07T16:55:18.010" v="728" actId="26606"/>
          <ac:graphicFrameMkLst>
            <pc:docMk/>
            <pc:sldMk cId="3060958992" sldId="356"/>
            <ac:graphicFrameMk id="16" creationId="{BD3557F2-03A4-4E93-B510-BD017C37A260}"/>
          </ac:graphicFrameMkLst>
        </pc:graphicFrameChg>
        <pc:cxnChg chg="add del">
          <ac:chgData name="sosullivan" userId="4a1197d8-e02a-45da-bc74-1a447416a804" providerId="ADAL" clId="{0AD8595F-743C-4349-A5E5-92A5C8A27389}" dt="2019-09-07T16:55:15.188" v="724" actId="26606"/>
          <ac:cxnSpMkLst>
            <pc:docMk/>
            <pc:sldMk cId="3060958992" sldId="356"/>
            <ac:cxnSpMk id="11" creationId="{B874EF51-C858-4BB9-97C3-D17755787127}"/>
          </ac:cxnSpMkLst>
        </pc:cxnChg>
      </pc:sldChg>
      <pc:sldChg chg="addSp modSp mod setBg">
        <pc:chgData name="sosullivan" userId="4a1197d8-e02a-45da-bc74-1a447416a804" providerId="ADAL" clId="{0AD8595F-743C-4349-A5E5-92A5C8A27389}" dt="2019-09-07T16:55:42.934" v="736" actId="26606"/>
        <pc:sldMkLst>
          <pc:docMk/>
          <pc:sldMk cId="3833132720" sldId="357"/>
        </pc:sldMkLst>
        <pc:spChg chg="add">
          <ac:chgData name="sosullivan" userId="4a1197d8-e02a-45da-bc74-1a447416a804" providerId="ADAL" clId="{0AD8595F-743C-4349-A5E5-92A5C8A27389}" dt="2019-09-07T16:55:42.934" v="736" actId="26606"/>
          <ac:spMkLst>
            <pc:docMk/>
            <pc:sldMk cId="3833132720" sldId="357"/>
            <ac:spMk id="7" creationId="{32BC26D8-82FB-445E-AA49-62A77D7C1EE0}"/>
          </ac:spMkLst>
        </pc:spChg>
        <pc:spChg chg="add">
          <ac:chgData name="sosullivan" userId="4a1197d8-e02a-45da-bc74-1a447416a804" providerId="ADAL" clId="{0AD8595F-743C-4349-A5E5-92A5C8A27389}" dt="2019-09-07T16:55:42.934" v="736" actId="26606"/>
          <ac:spMkLst>
            <pc:docMk/>
            <pc:sldMk cId="3833132720" sldId="357"/>
            <ac:spMk id="9" creationId="{CB44330D-EA18-4254-AA95-EB49948539B8}"/>
          </ac:spMkLst>
        </pc:spChg>
        <pc:picChg chg="mod">
          <ac:chgData name="sosullivan" userId="4a1197d8-e02a-45da-bc74-1a447416a804" providerId="ADAL" clId="{0AD8595F-743C-4349-A5E5-92A5C8A27389}" dt="2019-09-07T16:55:42.934" v="736" actId="26606"/>
          <ac:picMkLst>
            <pc:docMk/>
            <pc:sldMk cId="3833132720" sldId="357"/>
            <ac:picMk id="2" creationId="{BD3DF507-83CA-43BF-B258-A2970CF8A8D2}"/>
          </ac:picMkLst>
        </pc:picChg>
      </pc:sldChg>
      <pc:sldChg chg="addSp delSp modSp mod setBg">
        <pc:chgData name="sosullivan" userId="4a1197d8-e02a-45da-bc74-1a447416a804" providerId="ADAL" clId="{0AD8595F-743C-4349-A5E5-92A5C8A27389}" dt="2019-09-07T16:56:25.173" v="747" actId="403"/>
        <pc:sldMkLst>
          <pc:docMk/>
          <pc:sldMk cId="3491931311" sldId="362"/>
        </pc:sldMkLst>
        <pc:spChg chg="mod">
          <ac:chgData name="sosullivan" userId="4a1197d8-e02a-45da-bc74-1a447416a804" providerId="ADAL" clId="{0AD8595F-743C-4349-A5E5-92A5C8A27389}" dt="2019-09-07T16:56:18.133" v="744" actId="26606"/>
          <ac:spMkLst>
            <pc:docMk/>
            <pc:sldMk cId="3491931311" sldId="362"/>
            <ac:spMk id="2" creationId="{60807D62-74E7-4949-9312-5BA9F12430C8}"/>
          </ac:spMkLst>
        </pc:spChg>
        <pc:spChg chg="add del mod">
          <ac:chgData name="sosullivan" userId="4a1197d8-e02a-45da-bc74-1a447416a804" providerId="ADAL" clId="{0AD8595F-743C-4349-A5E5-92A5C8A27389}" dt="2019-09-07T16:56:18.133" v="744" actId="26606"/>
          <ac:spMkLst>
            <pc:docMk/>
            <pc:sldMk cId="3491931311" sldId="362"/>
            <ac:spMk id="3" creationId="{7F9E3E2F-E4E6-433F-84FB-1FF567C61065}"/>
          </ac:spMkLst>
        </pc:spChg>
        <pc:spChg chg="add">
          <ac:chgData name="sosullivan" userId="4a1197d8-e02a-45da-bc74-1a447416a804" providerId="ADAL" clId="{0AD8595F-743C-4349-A5E5-92A5C8A27389}" dt="2019-09-07T16:56:18.133" v="744" actId="26606"/>
          <ac:spMkLst>
            <pc:docMk/>
            <pc:sldMk cId="3491931311" sldId="362"/>
            <ac:spMk id="7" creationId="{EA67B5B4-3A24-436E-B663-1B2EBFF8A0CD}"/>
          </ac:spMkLst>
        </pc:spChg>
        <pc:spChg chg="add del">
          <ac:chgData name="sosullivan" userId="4a1197d8-e02a-45da-bc74-1a447416a804" providerId="ADAL" clId="{0AD8595F-743C-4349-A5E5-92A5C8A27389}" dt="2019-09-07T16:56:10.931" v="739" actId="26606"/>
          <ac:spMkLst>
            <pc:docMk/>
            <pc:sldMk cId="3491931311" sldId="362"/>
            <ac:spMk id="8" creationId="{8D70B121-56F4-4848-B38B-182089D909FA}"/>
          </ac:spMkLst>
        </pc:spChg>
        <pc:spChg chg="add">
          <ac:chgData name="sosullivan" userId="4a1197d8-e02a-45da-bc74-1a447416a804" providerId="ADAL" clId="{0AD8595F-743C-4349-A5E5-92A5C8A27389}" dt="2019-09-07T16:56:18.133" v="744" actId="26606"/>
          <ac:spMkLst>
            <pc:docMk/>
            <pc:sldMk cId="3491931311" sldId="362"/>
            <ac:spMk id="9" creationId="{987FDF89-C993-41F4-A1B8-DBAFF16008A9}"/>
          </ac:spMkLst>
        </pc:spChg>
        <pc:spChg chg="add">
          <ac:chgData name="sosullivan" userId="4a1197d8-e02a-45da-bc74-1a447416a804" providerId="ADAL" clId="{0AD8595F-743C-4349-A5E5-92A5C8A27389}" dt="2019-09-07T16:56:18.133" v="744" actId="26606"/>
          <ac:spMkLst>
            <pc:docMk/>
            <pc:sldMk cId="3491931311" sldId="362"/>
            <ac:spMk id="11" creationId="{64E585EA-75FD-4025-8270-F66A58A15CDA}"/>
          </ac:spMkLst>
        </pc:spChg>
        <pc:spChg chg="add del">
          <ac:chgData name="sosullivan" userId="4a1197d8-e02a-45da-bc74-1a447416a804" providerId="ADAL" clId="{0AD8595F-743C-4349-A5E5-92A5C8A27389}" dt="2019-09-07T16:56:16.271" v="741" actId="26606"/>
          <ac:spMkLst>
            <pc:docMk/>
            <pc:sldMk cId="3491931311" sldId="362"/>
            <ac:spMk id="12" creationId="{48A740BC-A0AA-45E0-B899-2AE9C6FE11CA}"/>
          </ac:spMkLst>
        </pc:spChg>
        <pc:spChg chg="add mod">
          <ac:chgData name="sosullivan" userId="4a1197d8-e02a-45da-bc74-1a447416a804" providerId="ADAL" clId="{0AD8595F-743C-4349-A5E5-92A5C8A27389}" dt="2019-09-07T16:56:25.173" v="747" actId="403"/>
          <ac:spMkLst>
            <pc:docMk/>
            <pc:sldMk cId="3491931311" sldId="362"/>
            <ac:spMk id="14" creationId="{7F9E3E2F-E4E6-433F-84FB-1FF567C61065}"/>
          </ac:spMkLst>
        </pc:spChg>
        <pc:graphicFrameChg chg="add del">
          <ac:chgData name="sosullivan" userId="4a1197d8-e02a-45da-bc74-1a447416a804" providerId="ADAL" clId="{0AD8595F-743C-4349-A5E5-92A5C8A27389}" dt="2019-09-07T16:56:18.118" v="743" actId="26606"/>
          <ac:graphicFrameMkLst>
            <pc:docMk/>
            <pc:sldMk cId="3491931311" sldId="362"/>
            <ac:graphicFrameMk id="5" creationId="{C19726C6-F241-45E7-B1FA-0FDC7C84ED8E}"/>
          </ac:graphicFrameMkLst>
        </pc:graphicFrameChg>
        <pc:cxnChg chg="add del">
          <ac:chgData name="sosullivan" userId="4a1197d8-e02a-45da-bc74-1a447416a804" providerId="ADAL" clId="{0AD8595F-743C-4349-A5E5-92A5C8A27389}" dt="2019-09-07T16:56:10.931" v="739" actId="26606"/>
          <ac:cxnSpMkLst>
            <pc:docMk/>
            <pc:sldMk cId="3491931311" sldId="362"/>
            <ac:cxnSpMk id="10" creationId="{2D72A2C9-F3CA-4216-8BAD-FA4C970C3C4E}"/>
          </ac:cxnSpMkLst>
        </pc:cxnChg>
        <pc:cxnChg chg="add del">
          <ac:chgData name="sosullivan" userId="4a1197d8-e02a-45da-bc74-1a447416a804" providerId="ADAL" clId="{0AD8595F-743C-4349-A5E5-92A5C8A27389}" dt="2019-09-07T16:56:16.271" v="741" actId="26606"/>
          <ac:cxnSpMkLst>
            <pc:docMk/>
            <pc:sldMk cId="3491931311" sldId="362"/>
            <ac:cxnSpMk id="13" creationId="{B874EF51-C858-4BB9-97C3-D17755787127}"/>
          </ac:cxnSpMkLst>
        </pc:cxnChg>
      </pc:sldChg>
      <pc:sldChg chg="addSp delSp modSp mod setBg">
        <pc:chgData name="sosullivan" userId="4a1197d8-e02a-45da-bc74-1a447416a804" providerId="ADAL" clId="{0AD8595F-743C-4349-A5E5-92A5C8A27389}" dt="2019-09-07T16:54:57.794" v="721" actId="26606"/>
        <pc:sldMkLst>
          <pc:docMk/>
          <pc:sldMk cId="154450386" sldId="363"/>
        </pc:sldMkLst>
        <pc:spChg chg="mod">
          <ac:chgData name="sosullivan" userId="4a1197d8-e02a-45da-bc74-1a447416a804" providerId="ADAL" clId="{0AD8595F-743C-4349-A5E5-92A5C8A27389}" dt="2019-09-07T16:54:57.794" v="721" actId="26606"/>
          <ac:spMkLst>
            <pc:docMk/>
            <pc:sldMk cId="154450386" sldId="363"/>
            <ac:spMk id="2" creationId="{99D231F1-E596-4347-A0CB-A80C65D1A80E}"/>
          </ac:spMkLst>
        </pc:spChg>
        <pc:spChg chg="add del">
          <ac:chgData name="sosullivan" userId="4a1197d8-e02a-45da-bc74-1a447416a804" providerId="ADAL" clId="{0AD8595F-743C-4349-A5E5-92A5C8A27389}" dt="2019-09-07T16:54:57.762" v="720" actId="26606"/>
          <ac:spMkLst>
            <pc:docMk/>
            <pc:sldMk cId="154450386" sldId="363"/>
            <ac:spMk id="12" creationId="{46C2E80F-49A6-4372-B103-219D417A55ED}"/>
          </ac:spMkLst>
        </pc:spChg>
        <pc:spChg chg="add">
          <ac:chgData name="sosullivan" userId="4a1197d8-e02a-45da-bc74-1a447416a804" providerId="ADAL" clId="{0AD8595F-743C-4349-A5E5-92A5C8A27389}" dt="2019-09-07T16:54:57.794" v="721" actId="26606"/>
          <ac:spMkLst>
            <pc:docMk/>
            <pc:sldMk cId="154450386" sldId="363"/>
            <ac:spMk id="14" creationId="{8F1F5A56-E82B-4FD5-9025-B72896FFBB6D}"/>
          </ac:spMkLst>
        </pc:spChg>
        <pc:spChg chg="add">
          <ac:chgData name="sosullivan" userId="4a1197d8-e02a-45da-bc74-1a447416a804" providerId="ADAL" clId="{0AD8595F-743C-4349-A5E5-92A5C8A27389}" dt="2019-09-07T16:54:57.794" v="721" actId="26606"/>
          <ac:spMkLst>
            <pc:docMk/>
            <pc:sldMk cId="154450386" sldId="363"/>
            <ac:spMk id="15" creationId="{DB66F6E8-4D4A-4907-940A-774703A2D0FE}"/>
          </ac:spMkLst>
        </pc:spChg>
        <pc:graphicFrameChg chg="mod modGraphic">
          <ac:chgData name="sosullivan" userId="4a1197d8-e02a-45da-bc74-1a447416a804" providerId="ADAL" clId="{0AD8595F-743C-4349-A5E5-92A5C8A27389}" dt="2019-09-07T16:54:57.794" v="721" actId="26606"/>
          <ac:graphicFrameMkLst>
            <pc:docMk/>
            <pc:sldMk cId="154450386" sldId="363"/>
            <ac:graphicFrameMk id="7" creationId="{AB148930-5EF0-430C-ACC6-DB31D736A2BF}"/>
          </ac:graphicFrameMkLst>
        </pc:graphicFrameChg>
      </pc:sldChg>
      <pc:sldChg chg="addSp modSp mod setBg">
        <pc:chgData name="sosullivan" userId="4a1197d8-e02a-45da-bc74-1a447416a804" providerId="ADAL" clId="{0AD8595F-743C-4349-A5E5-92A5C8A27389}" dt="2019-09-07T16:56:04.488" v="737" actId="26606"/>
        <pc:sldMkLst>
          <pc:docMk/>
          <pc:sldMk cId="267272112" sldId="364"/>
        </pc:sldMkLst>
        <pc:spChg chg="mod">
          <ac:chgData name="sosullivan" userId="4a1197d8-e02a-45da-bc74-1a447416a804" providerId="ADAL" clId="{0AD8595F-743C-4349-A5E5-92A5C8A27389}" dt="2019-09-07T16:56:04.488" v="737" actId="26606"/>
          <ac:spMkLst>
            <pc:docMk/>
            <pc:sldMk cId="267272112" sldId="364"/>
            <ac:spMk id="2" creationId="{00000000-0000-0000-0000-000000000000}"/>
          </ac:spMkLst>
        </pc:spChg>
        <pc:spChg chg="mod ord">
          <ac:chgData name="sosullivan" userId="4a1197d8-e02a-45da-bc74-1a447416a804" providerId="ADAL" clId="{0AD8595F-743C-4349-A5E5-92A5C8A27389}" dt="2019-09-07T16:56:04.488" v="737" actId="26606"/>
          <ac:spMkLst>
            <pc:docMk/>
            <pc:sldMk cId="267272112" sldId="364"/>
            <ac:spMk id="3" creationId="{00000000-0000-0000-0000-000000000000}"/>
          </ac:spMkLst>
        </pc:spChg>
        <pc:spChg chg="add">
          <ac:chgData name="sosullivan" userId="4a1197d8-e02a-45da-bc74-1a447416a804" providerId="ADAL" clId="{0AD8595F-743C-4349-A5E5-92A5C8A27389}" dt="2019-09-07T16:56:04.488" v="737" actId="26606"/>
          <ac:spMkLst>
            <pc:docMk/>
            <pc:sldMk cId="267272112" sldId="364"/>
            <ac:spMk id="71" creationId="{4038CB10-1F5C-4D54-9DF7-12586DE5B007}"/>
          </ac:spMkLst>
        </pc:spChg>
        <pc:spChg chg="add">
          <ac:chgData name="sosullivan" userId="4a1197d8-e02a-45da-bc74-1a447416a804" providerId="ADAL" clId="{0AD8595F-743C-4349-A5E5-92A5C8A27389}" dt="2019-09-07T16:56:04.488" v="737" actId="26606"/>
          <ac:spMkLst>
            <pc:docMk/>
            <pc:sldMk cId="267272112" sldId="364"/>
            <ac:spMk id="73" creationId="{73ED6512-6858-4552-B699-9A97FE9A4EA2}"/>
          </ac:spMkLst>
        </pc:spChg>
        <pc:picChg chg="mod">
          <ac:chgData name="sosullivan" userId="4a1197d8-e02a-45da-bc74-1a447416a804" providerId="ADAL" clId="{0AD8595F-743C-4349-A5E5-92A5C8A27389}" dt="2019-09-07T16:56:04.488" v="737" actId="26606"/>
          <ac:picMkLst>
            <pc:docMk/>
            <pc:sldMk cId="267272112" sldId="364"/>
            <ac:picMk id="1026" creationId="{00000000-0000-0000-0000-000000000000}"/>
          </ac:picMkLst>
        </pc:picChg>
      </pc:sldChg>
      <pc:sldChg chg="modSp mod setBg">
        <pc:chgData name="sosullivan" userId="4a1197d8-e02a-45da-bc74-1a447416a804" providerId="ADAL" clId="{0AD8595F-743C-4349-A5E5-92A5C8A27389}" dt="2019-09-07T16:56:54.234" v="755" actId="26606"/>
        <pc:sldMkLst>
          <pc:docMk/>
          <pc:sldMk cId="2529503960" sldId="365"/>
        </pc:sldMkLst>
        <pc:picChg chg="mod">
          <ac:chgData name="sosullivan" userId="4a1197d8-e02a-45da-bc74-1a447416a804" providerId="ADAL" clId="{0AD8595F-743C-4349-A5E5-92A5C8A27389}" dt="2019-09-07T16:56:54.234" v="755" actId="26606"/>
          <ac:picMkLst>
            <pc:docMk/>
            <pc:sldMk cId="2529503960" sldId="365"/>
            <ac:picMk id="2" creationId="{10E276BA-AB5E-4936-B1DF-45B250D3C9E2}"/>
          </ac:picMkLst>
        </pc:picChg>
      </pc:sldChg>
      <pc:sldChg chg="addSp modSp mod setBg">
        <pc:chgData name="sosullivan" userId="4a1197d8-e02a-45da-bc74-1a447416a804" providerId="ADAL" clId="{0AD8595F-743C-4349-A5E5-92A5C8A27389}" dt="2019-09-07T16:56:58.287" v="758" actId="26606"/>
        <pc:sldMkLst>
          <pc:docMk/>
          <pc:sldMk cId="2362524794" sldId="366"/>
        </pc:sldMkLst>
        <pc:spChg chg="add">
          <ac:chgData name="sosullivan" userId="4a1197d8-e02a-45da-bc74-1a447416a804" providerId="ADAL" clId="{0AD8595F-743C-4349-A5E5-92A5C8A27389}" dt="2019-09-07T16:56:58.287" v="758" actId="26606"/>
          <ac:spMkLst>
            <pc:docMk/>
            <pc:sldMk cId="2362524794" sldId="366"/>
            <ac:spMk id="7" creationId="{32BC26D8-82FB-445E-AA49-62A77D7C1EE0}"/>
          </ac:spMkLst>
        </pc:spChg>
        <pc:spChg chg="add">
          <ac:chgData name="sosullivan" userId="4a1197d8-e02a-45da-bc74-1a447416a804" providerId="ADAL" clId="{0AD8595F-743C-4349-A5E5-92A5C8A27389}" dt="2019-09-07T16:56:58.287" v="758" actId="26606"/>
          <ac:spMkLst>
            <pc:docMk/>
            <pc:sldMk cId="2362524794" sldId="366"/>
            <ac:spMk id="9" creationId="{CB44330D-EA18-4254-AA95-EB49948539B8}"/>
          </ac:spMkLst>
        </pc:spChg>
        <pc:picChg chg="mod">
          <ac:chgData name="sosullivan" userId="4a1197d8-e02a-45da-bc74-1a447416a804" providerId="ADAL" clId="{0AD8595F-743C-4349-A5E5-92A5C8A27389}" dt="2019-09-07T16:56:58.287" v="758" actId="26606"/>
          <ac:picMkLst>
            <pc:docMk/>
            <pc:sldMk cId="2362524794" sldId="366"/>
            <ac:picMk id="2" creationId="{4201B01E-2EB5-4BDB-A475-CB61371F099D}"/>
          </ac:picMkLst>
        </pc:picChg>
      </pc:sldChg>
      <pc:sldChg chg="addSp delSp modSp del">
        <pc:chgData name="sosullivan" userId="4a1197d8-e02a-45da-bc74-1a447416a804" providerId="ADAL" clId="{0AD8595F-743C-4349-A5E5-92A5C8A27389}" dt="2019-09-07T16:59:09.646" v="797" actId="2696"/>
        <pc:sldMkLst>
          <pc:docMk/>
          <pc:sldMk cId="3827630594" sldId="367"/>
        </pc:sldMkLst>
        <pc:spChg chg="add del mod">
          <ac:chgData name="sosullivan" userId="4a1197d8-e02a-45da-bc74-1a447416a804" providerId="ADAL" clId="{0AD8595F-743C-4349-A5E5-92A5C8A27389}" dt="2019-09-07T16:58:49.380" v="790"/>
          <ac:spMkLst>
            <pc:docMk/>
            <pc:sldMk cId="3827630594" sldId="367"/>
            <ac:spMk id="2" creationId="{CED383F3-37BA-4E22-96E6-F51ACC029552}"/>
          </ac:spMkLst>
        </pc:spChg>
        <pc:spChg chg="mod">
          <ac:chgData name="sosullivan" userId="4a1197d8-e02a-45da-bc74-1a447416a804" providerId="ADAL" clId="{0AD8595F-743C-4349-A5E5-92A5C8A27389}" dt="2019-09-07T16:59:02.065" v="794"/>
          <ac:spMkLst>
            <pc:docMk/>
            <pc:sldMk cId="3827630594" sldId="367"/>
            <ac:spMk id="3" creationId="{ED82EE17-6A57-4E5B-9200-BF40314E7A1C}"/>
          </ac:spMkLst>
        </pc:spChg>
        <pc:spChg chg="add del mod">
          <ac:chgData name="sosullivan" userId="4a1197d8-e02a-45da-bc74-1a447416a804" providerId="ADAL" clId="{0AD8595F-743C-4349-A5E5-92A5C8A27389}" dt="2019-09-07T16:58:46.044" v="789"/>
          <ac:spMkLst>
            <pc:docMk/>
            <pc:sldMk cId="3827630594" sldId="367"/>
            <ac:spMk id="4" creationId="{B5D602C7-0F2B-4168-9FEF-5397B6599918}"/>
          </ac:spMkLst>
        </pc:spChg>
        <pc:spChg chg="add del mod">
          <ac:chgData name="sosullivan" userId="4a1197d8-e02a-45da-bc74-1a447416a804" providerId="ADAL" clId="{0AD8595F-743C-4349-A5E5-92A5C8A27389}" dt="2019-09-07T16:58:46.044" v="789"/>
          <ac:spMkLst>
            <pc:docMk/>
            <pc:sldMk cId="3827630594" sldId="367"/>
            <ac:spMk id="5" creationId="{88EC8647-E6EE-4531-8B64-7136E00094E9}"/>
          </ac:spMkLst>
        </pc:spChg>
        <pc:spChg chg="add del mod">
          <ac:chgData name="sosullivan" userId="4a1197d8-e02a-45da-bc74-1a447416a804" providerId="ADAL" clId="{0AD8595F-743C-4349-A5E5-92A5C8A27389}" dt="2019-09-07T16:58:44.872" v="787"/>
          <ac:spMkLst>
            <pc:docMk/>
            <pc:sldMk cId="3827630594" sldId="367"/>
            <ac:spMk id="6" creationId="{051AF8AD-B989-4318-872B-B72A23D53F68}"/>
          </ac:spMkLst>
        </pc:spChg>
        <pc:spChg chg="add del mod">
          <ac:chgData name="sosullivan" userId="4a1197d8-e02a-45da-bc74-1a447416a804" providerId="ADAL" clId="{0AD8595F-743C-4349-A5E5-92A5C8A27389}" dt="2019-09-07T16:58:44.556" v="786"/>
          <ac:spMkLst>
            <pc:docMk/>
            <pc:sldMk cId="3827630594" sldId="367"/>
            <ac:spMk id="7" creationId="{CE355115-A65F-4D63-B7C1-50FF8C8F01E7}"/>
          </ac:spMkLst>
        </pc:spChg>
      </pc:sldChg>
      <pc:sldChg chg="addSp modSp mod setBg">
        <pc:chgData name="sosullivan" userId="4a1197d8-e02a-45da-bc74-1a447416a804" providerId="ADAL" clId="{0AD8595F-743C-4349-A5E5-92A5C8A27389}" dt="2019-09-07T16:57:40.563" v="777" actId="26606"/>
        <pc:sldMkLst>
          <pc:docMk/>
          <pc:sldMk cId="3089798020" sldId="368"/>
        </pc:sldMkLst>
        <pc:spChg chg="add">
          <ac:chgData name="sosullivan" userId="4a1197d8-e02a-45da-bc74-1a447416a804" providerId="ADAL" clId="{0AD8595F-743C-4349-A5E5-92A5C8A27389}" dt="2019-09-07T16:57:40.563" v="777" actId="26606"/>
          <ac:spMkLst>
            <pc:docMk/>
            <pc:sldMk cId="3089798020" sldId="368"/>
            <ac:spMk id="7" creationId="{32BC26D8-82FB-445E-AA49-62A77D7C1EE0}"/>
          </ac:spMkLst>
        </pc:spChg>
        <pc:spChg chg="add">
          <ac:chgData name="sosullivan" userId="4a1197d8-e02a-45da-bc74-1a447416a804" providerId="ADAL" clId="{0AD8595F-743C-4349-A5E5-92A5C8A27389}" dt="2019-09-07T16:57:40.563" v="777" actId="26606"/>
          <ac:spMkLst>
            <pc:docMk/>
            <pc:sldMk cId="3089798020" sldId="368"/>
            <ac:spMk id="9" creationId="{CB44330D-EA18-4254-AA95-EB49948539B8}"/>
          </ac:spMkLst>
        </pc:spChg>
        <pc:picChg chg="mod">
          <ac:chgData name="sosullivan" userId="4a1197d8-e02a-45da-bc74-1a447416a804" providerId="ADAL" clId="{0AD8595F-743C-4349-A5E5-92A5C8A27389}" dt="2019-09-07T16:57:40.563" v="777" actId="26606"/>
          <ac:picMkLst>
            <pc:docMk/>
            <pc:sldMk cId="3089798020" sldId="368"/>
            <ac:picMk id="2" creationId="{6194B17B-234B-435E-A2CC-823D8EAC4887}"/>
          </ac:picMkLst>
        </pc:picChg>
      </pc:sldChg>
      <pc:sldChg chg="modSp del">
        <pc:chgData name="sosullivan" userId="4a1197d8-e02a-45da-bc74-1a447416a804" providerId="ADAL" clId="{0AD8595F-743C-4349-A5E5-92A5C8A27389}" dt="2019-09-07T16:59:37.146" v="805" actId="2696"/>
        <pc:sldMkLst>
          <pc:docMk/>
          <pc:sldMk cId="156657324" sldId="369"/>
        </pc:sldMkLst>
        <pc:spChg chg="mod">
          <ac:chgData name="sosullivan" userId="4a1197d8-e02a-45da-bc74-1a447416a804" providerId="ADAL" clId="{0AD8595F-743C-4349-A5E5-92A5C8A27389}" dt="2019-09-07T16:59:17.808" v="799"/>
          <ac:spMkLst>
            <pc:docMk/>
            <pc:sldMk cId="156657324" sldId="369"/>
            <ac:spMk id="2" creationId="{6939DF26-6FA1-4AAD-881D-4EB3F5A2807B}"/>
          </ac:spMkLst>
        </pc:spChg>
        <pc:spChg chg="mod">
          <ac:chgData name="sosullivan" userId="4a1197d8-e02a-45da-bc74-1a447416a804" providerId="ADAL" clId="{0AD8595F-743C-4349-A5E5-92A5C8A27389}" dt="2019-09-07T16:59:23.580" v="802"/>
          <ac:spMkLst>
            <pc:docMk/>
            <pc:sldMk cId="156657324" sldId="369"/>
            <ac:spMk id="3" creationId="{B911F81F-B6B5-4A34-A8D6-59946E9A04B5}"/>
          </ac:spMkLst>
        </pc:spChg>
      </pc:sldChg>
      <pc:sldChg chg="addSp modSp mod setBg">
        <pc:chgData name="sosullivan" userId="4a1197d8-e02a-45da-bc74-1a447416a804" providerId="ADAL" clId="{0AD8595F-743C-4349-A5E5-92A5C8A27389}" dt="2019-09-07T16:57:58.408" v="778" actId="26606"/>
        <pc:sldMkLst>
          <pc:docMk/>
          <pc:sldMk cId="1899758123" sldId="370"/>
        </pc:sldMkLst>
        <pc:spChg chg="add">
          <ac:chgData name="sosullivan" userId="4a1197d8-e02a-45da-bc74-1a447416a804" providerId="ADAL" clId="{0AD8595F-743C-4349-A5E5-92A5C8A27389}" dt="2019-09-07T16:57:58.408" v="778" actId="26606"/>
          <ac:spMkLst>
            <pc:docMk/>
            <pc:sldMk cId="1899758123" sldId="370"/>
            <ac:spMk id="73" creationId="{A4AC5506-6312-4701-8D3C-40187889A947}"/>
          </ac:spMkLst>
        </pc:spChg>
        <pc:spChg chg="mod">
          <ac:chgData name="sosullivan" userId="4a1197d8-e02a-45da-bc74-1a447416a804" providerId="ADAL" clId="{0AD8595F-743C-4349-A5E5-92A5C8A27389}" dt="2019-09-07T16:57:58.408" v="778" actId="26606"/>
          <ac:spMkLst>
            <pc:docMk/>
            <pc:sldMk cId="1899758123" sldId="370"/>
            <ac:spMk id="28674" creationId="{00000000-0000-0000-0000-000000000000}"/>
          </ac:spMkLst>
        </pc:spChg>
        <pc:picChg chg="mod">
          <ac:chgData name="sosullivan" userId="4a1197d8-e02a-45da-bc74-1a447416a804" providerId="ADAL" clId="{0AD8595F-743C-4349-A5E5-92A5C8A27389}" dt="2019-09-07T16:57:58.408" v="778" actId="26606"/>
          <ac:picMkLst>
            <pc:docMk/>
            <pc:sldMk cId="1899758123" sldId="370"/>
            <ac:picMk id="28675" creationId="{00000000-0000-0000-0000-000000000000}"/>
          </ac:picMkLst>
        </pc:picChg>
        <pc:picChg chg="mod">
          <ac:chgData name="sosullivan" userId="4a1197d8-e02a-45da-bc74-1a447416a804" providerId="ADAL" clId="{0AD8595F-743C-4349-A5E5-92A5C8A27389}" dt="2019-09-07T16:57:58.408" v="778" actId="26606"/>
          <ac:picMkLst>
            <pc:docMk/>
            <pc:sldMk cId="1899758123" sldId="370"/>
            <ac:picMk id="28676" creationId="{00000000-0000-0000-0000-000000000000}"/>
          </ac:picMkLst>
        </pc:picChg>
      </pc:sldChg>
      <pc:sldChg chg="addSp delSp modSp mod setBg">
        <pc:chgData name="sosullivan" userId="4a1197d8-e02a-45da-bc74-1a447416a804" providerId="ADAL" clId="{0AD8595F-743C-4349-A5E5-92A5C8A27389}" dt="2019-09-07T16:58:17.688" v="780" actId="26606"/>
        <pc:sldMkLst>
          <pc:docMk/>
          <pc:sldMk cId="202088703" sldId="371"/>
        </pc:sldMkLst>
        <pc:spChg chg="add">
          <ac:chgData name="sosullivan" userId="4a1197d8-e02a-45da-bc74-1a447416a804" providerId="ADAL" clId="{0AD8595F-743C-4349-A5E5-92A5C8A27389}" dt="2019-09-07T16:58:17.688" v="780" actId="26606"/>
          <ac:spMkLst>
            <pc:docMk/>
            <pc:sldMk cId="202088703" sldId="371"/>
            <ac:spMk id="73" creationId="{A9F529C3-C941-49FD-8C67-82F134F64BDB}"/>
          </ac:spMkLst>
        </pc:spChg>
        <pc:spChg chg="add">
          <ac:chgData name="sosullivan" userId="4a1197d8-e02a-45da-bc74-1a447416a804" providerId="ADAL" clId="{0AD8595F-743C-4349-A5E5-92A5C8A27389}" dt="2019-09-07T16:58:17.688" v="780" actId="26606"/>
          <ac:spMkLst>
            <pc:docMk/>
            <pc:sldMk cId="202088703" sldId="371"/>
            <ac:spMk id="75" creationId="{20586029-32A0-47E5-9AEC-AE3ABA6B94D0}"/>
          </ac:spMkLst>
        </pc:spChg>
        <pc:spChg chg="del">
          <ac:chgData name="sosullivan" userId="4a1197d8-e02a-45da-bc74-1a447416a804" providerId="ADAL" clId="{0AD8595F-743C-4349-A5E5-92A5C8A27389}" dt="2019-09-07T16:58:04.867" v="779"/>
          <ac:spMkLst>
            <pc:docMk/>
            <pc:sldMk cId="202088703" sldId="371"/>
            <ac:spMk id="29698" creationId="{00000000-0000-0000-0000-000000000000}"/>
          </ac:spMkLst>
        </pc:spChg>
        <pc:picChg chg="mod ord">
          <ac:chgData name="sosullivan" userId="4a1197d8-e02a-45da-bc74-1a447416a804" providerId="ADAL" clId="{0AD8595F-743C-4349-A5E5-92A5C8A27389}" dt="2019-09-07T16:58:17.688" v="780" actId="26606"/>
          <ac:picMkLst>
            <pc:docMk/>
            <pc:sldMk cId="202088703" sldId="371"/>
            <ac:picMk id="29699" creationId="{00000000-0000-0000-0000-000000000000}"/>
          </ac:picMkLst>
        </pc:picChg>
        <pc:picChg chg="mod">
          <ac:chgData name="sosullivan" userId="4a1197d8-e02a-45da-bc74-1a447416a804" providerId="ADAL" clId="{0AD8595F-743C-4349-A5E5-92A5C8A27389}" dt="2019-09-07T16:58:17.688" v="780" actId="26606"/>
          <ac:picMkLst>
            <pc:docMk/>
            <pc:sldMk cId="202088703" sldId="371"/>
            <ac:picMk id="29700" creationId="{00000000-0000-0000-0000-000000000000}"/>
          </ac:picMkLst>
        </pc:picChg>
        <pc:cxnChg chg="add">
          <ac:chgData name="sosullivan" userId="4a1197d8-e02a-45da-bc74-1a447416a804" providerId="ADAL" clId="{0AD8595F-743C-4349-A5E5-92A5C8A27389}" dt="2019-09-07T16:58:17.688" v="780" actId="26606"/>
          <ac:cxnSpMkLst>
            <pc:docMk/>
            <pc:sldMk cId="202088703" sldId="371"/>
            <ac:cxnSpMk id="77" creationId="{8C730EAB-A532-4295-A302-FB4B90DB9F5E}"/>
          </ac:cxnSpMkLst>
        </pc:cxnChg>
      </pc:sldChg>
      <pc:sldChg chg="modSp del">
        <pc:chgData name="sosullivan" userId="4a1197d8-e02a-45da-bc74-1a447416a804" providerId="ADAL" clId="{0AD8595F-743C-4349-A5E5-92A5C8A27389}" dt="2019-09-07T17:00:01.611" v="813" actId="2696"/>
        <pc:sldMkLst>
          <pc:docMk/>
          <pc:sldMk cId="2435220360" sldId="372"/>
        </pc:sldMkLst>
        <pc:spChg chg="mod">
          <ac:chgData name="sosullivan" userId="4a1197d8-e02a-45da-bc74-1a447416a804" providerId="ADAL" clId="{0AD8595F-743C-4349-A5E5-92A5C8A27389}" dt="2019-09-07T16:59:47.663" v="807"/>
          <ac:spMkLst>
            <pc:docMk/>
            <pc:sldMk cId="2435220360" sldId="372"/>
            <ac:spMk id="2" creationId="{D3F02A81-C4D1-49FD-8B02-141A866929B3}"/>
          </ac:spMkLst>
        </pc:spChg>
        <pc:spChg chg="mod">
          <ac:chgData name="sosullivan" userId="4a1197d8-e02a-45da-bc74-1a447416a804" providerId="ADAL" clId="{0AD8595F-743C-4349-A5E5-92A5C8A27389}" dt="2019-09-07T16:59:54.495" v="810"/>
          <ac:spMkLst>
            <pc:docMk/>
            <pc:sldMk cId="2435220360" sldId="372"/>
            <ac:spMk id="3" creationId="{74C7A3E2-81C3-4BA6-9825-74967CF41BAD}"/>
          </ac:spMkLst>
        </pc:spChg>
      </pc:sldChg>
      <pc:sldChg chg="addSp modSp mod setBg">
        <pc:chgData name="sosullivan" userId="4a1197d8-e02a-45da-bc74-1a447416a804" providerId="ADAL" clId="{0AD8595F-743C-4349-A5E5-92A5C8A27389}" dt="2019-09-07T17:00:23.962" v="817" actId="26606"/>
        <pc:sldMkLst>
          <pc:docMk/>
          <pc:sldMk cId="1314087699" sldId="373"/>
        </pc:sldMkLst>
        <pc:spChg chg="add">
          <ac:chgData name="sosullivan" userId="4a1197d8-e02a-45da-bc74-1a447416a804" providerId="ADAL" clId="{0AD8595F-743C-4349-A5E5-92A5C8A27389}" dt="2019-09-07T17:00:23.962" v="817" actId="26606"/>
          <ac:spMkLst>
            <pc:docMk/>
            <pc:sldMk cId="1314087699" sldId="373"/>
            <ac:spMk id="73" creationId="{823AC064-BC96-4F32-8AE1-B2FD38754823}"/>
          </ac:spMkLst>
        </pc:spChg>
        <pc:spChg chg="mod">
          <ac:chgData name="sosullivan" userId="4a1197d8-e02a-45da-bc74-1a447416a804" providerId="ADAL" clId="{0AD8595F-743C-4349-A5E5-92A5C8A27389}" dt="2019-09-07T17:00:23.962" v="817" actId="26606"/>
          <ac:spMkLst>
            <pc:docMk/>
            <pc:sldMk cId="1314087699" sldId="373"/>
            <ac:spMk id="32770" creationId="{00000000-0000-0000-0000-000000000000}"/>
          </ac:spMkLst>
        </pc:spChg>
        <pc:picChg chg="mod ord">
          <ac:chgData name="sosullivan" userId="4a1197d8-e02a-45da-bc74-1a447416a804" providerId="ADAL" clId="{0AD8595F-743C-4349-A5E5-92A5C8A27389}" dt="2019-09-07T17:00:23.962" v="817" actId="26606"/>
          <ac:picMkLst>
            <pc:docMk/>
            <pc:sldMk cId="1314087699" sldId="373"/>
            <ac:picMk id="32771" creationId="{00000000-0000-0000-0000-000000000000}"/>
          </ac:picMkLst>
        </pc:picChg>
        <pc:picChg chg="mod">
          <ac:chgData name="sosullivan" userId="4a1197d8-e02a-45da-bc74-1a447416a804" providerId="ADAL" clId="{0AD8595F-743C-4349-A5E5-92A5C8A27389}" dt="2019-09-07T17:00:23.962" v="817" actId="26606"/>
          <ac:picMkLst>
            <pc:docMk/>
            <pc:sldMk cId="1314087699" sldId="373"/>
            <ac:picMk id="32772" creationId="{00000000-0000-0000-0000-000000000000}"/>
          </ac:picMkLst>
        </pc:picChg>
        <pc:cxnChg chg="add">
          <ac:chgData name="sosullivan" userId="4a1197d8-e02a-45da-bc74-1a447416a804" providerId="ADAL" clId="{0AD8595F-743C-4349-A5E5-92A5C8A27389}" dt="2019-09-07T17:00:23.962" v="817" actId="26606"/>
          <ac:cxnSpMkLst>
            <pc:docMk/>
            <pc:sldMk cId="1314087699" sldId="373"/>
            <ac:cxnSpMk id="75" creationId="{7E7C77BC-7138-40B1-A15B-20F57A494629}"/>
          </ac:cxnSpMkLst>
        </pc:cxnChg>
        <pc:cxnChg chg="add">
          <ac:chgData name="sosullivan" userId="4a1197d8-e02a-45da-bc74-1a447416a804" providerId="ADAL" clId="{0AD8595F-743C-4349-A5E5-92A5C8A27389}" dt="2019-09-07T17:00:23.962" v="817" actId="26606"/>
          <ac:cxnSpMkLst>
            <pc:docMk/>
            <pc:sldMk cId="1314087699" sldId="373"/>
            <ac:cxnSpMk id="77" creationId="{DB146403-F3D6-484B-B2ED-97F9565D0370}"/>
          </ac:cxnSpMkLst>
        </pc:cxnChg>
      </pc:sldChg>
      <pc:sldChg chg="addSp delSp modSp mod setBg">
        <pc:chgData name="sosullivan" userId="4a1197d8-e02a-45da-bc74-1a447416a804" providerId="ADAL" clId="{0AD8595F-743C-4349-A5E5-92A5C8A27389}" dt="2019-09-25T22:16:08.852" v="1875" actId="313"/>
        <pc:sldMkLst>
          <pc:docMk/>
          <pc:sldMk cId="4065092410" sldId="374"/>
        </pc:sldMkLst>
        <pc:spChg chg="add">
          <ac:chgData name="sosullivan" userId="4a1197d8-e02a-45da-bc74-1a447416a804" providerId="ADAL" clId="{0AD8595F-743C-4349-A5E5-92A5C8A27389}" dt="2019-09-07T17:00:27.966" v="818" actId="26606"/>
          <ac:spMkLst>
            <pc:docMk/>
            <pc:sldMk cId="4065092410" sldId="374"/>
            <ac:spMk id="74" creationId="{46C2E80F-49A6-4372-B103-219D417A55ED}"/>
          </ac:spMkLst>
        </pc:spChg>
        <pc:spChg chg="mod">
          <ac:chgData name="sosullivan" userId="4a1197d8-e02a-45da-bc74-1a447416a804" providerId="ADAL" clId="{0AD8595F-743C-4349-A5E5-92A5C8A27389}" dt="2019-09-07T17:00:27.966" v="818" actId="26606"/>
          <ac:spMkLst>
            <pc:docMk/>
            <pc:sldMk cId="4065092410" sldId="374"/>
            <ac:spMk id="34818" creationId="{00000000-0000-0000-0000-000000000000}"/>
          </ac:spMkLst>
        </pc:spChg>
        <pc:spChg chg="del">
          <ac:chgData name="sosullivan" userId="4a1197d8-e02a-45da-bc74-1a447416a804" providerId="ADAL" clId="{0AD8595F-743C-4349-A5E5-92A5C8A27389}" dt="2019-09-07T17:00:27.966" v="818" actId="26606"/>
          <ac:spMkLst>
            <pc:docMk/>
            <pc:sldMk cId="4065092410" sldId="374"/>
            <ac:spMk id="34819" creationId="{00000000-0000-0000-0000-000000000000}"/>
          </ac:spMkLst>
        </pc:spChg>
        <pc:graphicFrameChg chg="add mod">
          <ac:chgData name="sosullivan" userId="4a1197d8-e02a-45da-bc74-1a447416a804" providerId="ADAL" clId="{0AD8595F-743C-4349-A5E5-92A5C8A27389}" dt="2019-09-25T22:16:08.852" v="1875" actId="313"/>
          <ac:graphicFrameMkLst>
            <pc:docMk/>
            <pc:sldMk cId="4065092410" sldId="374"/>
            <ac:graphicFrameMk id="34821" creationId="{76EDCEE5-141F-4577-B6A0-80B371D9D053}"/>
          </ac:graphicFrameMkLst>
        </pc:graphicFrameChg>
      </pc:sldChg>
      <pc:sldChg chg="addSp delSp modSp mod setBg">
        <pc:chgData name="sosullivan" userId="4a1197d8-e02a-45da-bc74-1a447416a804" providerId="ADAL" clId="{0AD8595F-743C-4349-A5E5-92A5C8A27389}" dt="2019-09-25T22:16:42.208" v="1903" actId="20577"/>
        <pc:sldMkLst>
          <pc:docMk/>
          <pc:sldMk cId="716520302" sldId="375"/>
        </pc:sldMkLst>
        <pc:spChg chg="add">
          <ac:chgData name="sosullivan" userId="4a1197d8-e02a-45da-bc74-1a447416a804" providerId="ADAL" clId="{0AD8595F-743C-4349-A5E5-92A5C8A27389}" dt="2019-09-07T17:00:33.042" v="819" actId="26606"/>
          <ac:spMkLst>
            <pc:docMk/>
            <pc:sldMk cId="716520302" sldId="375"/>
            <ac:spMk id="74" creationId="{46C2E80F-49A6-4372-B103-219D417A55ED}"/>
          </ac:spMkLst>
        </pc:spChg>
        <pc:spChg chg="mod">
          <ac:chgData name="sosullivan" userId="4a1197d8-e02a-45da-bc74-1a447416a804" providerId="ADAL" clId="{0AD8595F-743C-4349-A5E5-92A5C8A27389}" dt="2019-09-07T17:00:33.042" v="819" actId="26606"/>
          <ac:spMkLst>
            <pc:docMk/>
            <pc:sldMk cId="716520302" sldId="375"/>
            <ac:spMk id="36866" creationId="{00000000-0000-0000-0000-000000000000}"/>
          </ac:spMkLst>
        </pc:spChg>
        <pc:spChg chg="del">
          <ac:chgData name="sosullivan" userId="4a1197d8-e02a-45da-bc74-1a447416a804" providerId="ADAL" clId="{0AD8595F-743C-4349-A5E5-92A5C8A27389}" dt="2019-09-07T17:00:33.042" v="819" actId="26606"/>
          <ac:spMkLst>
            <pc:docMk/>
            <pc:sldMk cId="716520302" sldId="375"/>
            <ac:spMk id="36867" creationId="{00000000-0000-0000-0000-000000000000}"/>
          </ac:spMkLst>
        </pc:spChg>
        <pc:graphicFrameChg chg="add mod">
          <ac:chgData name="sosullivan" userId="4a1197d8-e02a-45da-bc74-1a447416a804" providerId="ADAL" clId="{0AD8595F-743C-4349-A5E5-92A5C8A27389}" dt="2019-09-25T22:16:42.208" v="1903" actId="20577"/>
          <ac:graphicFrameMkLst>
            <pc:docMk/>
            <pc:sldMk cId="716520302" sldId="375"/>
            <ac:graphicFrameMk id="36869" creationId="{97DB6B73-EA82-4AE1-9F0A-7E40B1402F7D}"/>
          </ac:graphicFrameMkLst>
        </pc:graphicFrameChg>
      </pc:sldChg>
      <pc:sldChg chg="modSp mod setBg">
        <pc:chgData name="sosullivan" userId="4a1197d8-e02a-45da-bc74-1a447416a804" providerId="ADAL" clId="{0AD8595F-743C-4349-A5E5-92A5C8A27389}" dt="2019-09-07T17:00:37.573" v="820" actId="26606"/>
        <pc:sldMkLst>
          <pc:docMk/>
          <pc:sldMk cId="1230909371" sldId="376"/>
        </pc:sldMkLst>
        <pc:picChg chg="mod">
          <ac:chgData name="sosullivan" userId="4a1197d8-e02a-45da-bc74-1a447416a804" providerId="ADAL" clId="{0AD8595F-743C-4349-A5E5-92A5C8A27389}" dt="2019-09-07T17:00:37.573" v="820" actId="26606"/>
          <ac:picMkLst>
            <pc:docMk/>
            <pc:sldMk cId="1230909371" sldId="376"/>
            <ac:picMk id="37890" creationId="{00000000-0000-0000-0000-000000000000}"/>
          </ac:picMkLst>
        </pc:picChg>
      </pc:sldChg>
      <pc:sldChg chg="addSp modSp mod setBg">
        <pc:chgData name="sosullivan" userId="4a1197d8-e02a-45da-bc74-1a447416a804" providerId="ADAL" clId="{0AD8595F-743C-4349-A5E5-92A5C8A27389}" dt="2019-09-07T16:56:34.744" v="748" actId="26606"/>
        <pc:sldMkLst>
          <pc:docMk/>
          <pc:sldMk cId="1297862438" sldId="378"/>
        </pc:sldMkLst>
        <pc:spChg chg="mod ord">
          <ac:chgData name="sosullivan" userId="4a1197d8-e02a-45da-bc74-1a447416a804" providerId="ADAL" clId="{0AD8595F-743C-4349-A5E5-92A5C8A27389}" dt="2019-09-07T16:56:34.744" v="748" actId="26606"/>
          <ac:spMkLst>
            <pc:docMk/>
            <pc:sldMk cId="1297862438" sldId="378"/>
            <ac:spMk id="2" creationId="{2A15DF50-B6E1-47A6-85A8-86D56F839066}"/>
          </ac:spMkLst>
        </pc:spChg>
        <pc:spChg chg="add">
          <ac:chgData name="sosullivan" userId="4a1197d8-e02a-45da-bc74-1a447416a804" providerId="ADAL" clId="{0AD8595F-743C-4349-A5E5-92A5C8A27389}" dt="2019-09-07T16:56:34.744" v="748" actId="26606"/>
          <ac:spMkLst>
            <pc:docMk/>
            <pc:sldMk cId="1297862438" sldId="378"/>
            <ac:spMk id="13" creationId="{37C89E4B-3C9F-44B9-8B86-D9E3D112D8EC}"/>
          </ac:spMkLst>
        </pc:spChg>
        <pc:picChg chg="mod">
          <ac:chgData name="sosullivan" userId="4a1197d8-e02a-45da-bc74-1a447416a804" providerId="ADAL" clId="{0AD8595F-743C-4349-A5E5-92A5C8A27389}" dt="2019-09-07T16:56:34.744" v="748" actId="26606"/>
          <ac:picMkLst>
            <pc:docMk/>
            <pc:sldMk cId="1297862438" sldId="378"/>
            <ac:picMk id="8" creationId="{5A0C9BF7-257F-4ADB-A1B5-93343C38CC24}"/>
          </ac:picMkLst>
        </pc:picChg>
        <pc:cxnChg chg="add">
          <ac:chgData name="sosullivan" userId="4a1197d8-e02a-45da-bc74-1a447416a804" providerId="ADAL" clId="{0AD8595F-743C-4349-A5E5-92A5C8A27389}" dt="2019-09-07T16:56:34.744" v="748" actId="26606"/>
          <ac:cxnSpMkLst>
            <pc:docMk/>
            <pc:sldMk cId="1297862438" sldId="378"/>
            <ac:cxnSpMk id="15" creationId="{AA2EAA10-076F-46BD-8F0F-B9A2FB77A85C}"/>
          </ac:cxnSpMkLst>
        </pc:cxnChg>
        <pc:cxnChg chg="add">
          <ac:chgData name="sosullivan" userId="4a1197d8-e02a-45da-bc74-1a447416a804" providerId="ADAL" clId="{0AD8595F-743C-4349-A5E5-92A5C8A27389}" dt="2019-09-07T16:56:34.744" v="748" actId="26606"/>
          <ac:cxnSpMkLst>
            <pc:docMk/>
            <pc:sldMk cId="1297862438" sldId="378"/>
            <ac:cxnSpMk id="17" creationId="{D891E407-403B-4764-86C9-33A56D3BCAA3}"/>
          </ac:cxnSpMkLst>
        </pc:cxnChg>
      </pc:sldChg>
      <pc:sldChg chg="addSp delSp modSp mod setBg">
        <pc:chgData name="sosullivan" userId="4a1197d8-e02a-45da-bc74-1a447416a804" providerId="ADAL" clId="{0AD8595F-743C-4349-A5E5-92A5C8A27389}" dt="2019-09-07T16:56:47" v="753" actId="26606"/>
        <pc:sldMkLst>
          <pc:docMk/>
          <pc:sldMk cId="684385883" sldId="379"/>
        </pc:sldMkLst>
        <pc:spChg chg="add del">
          <ac:chgData name="sosullivan" userId="4a1197d8-e02a-45da-bc74-1a447416a804" providerId="ADAL" clId="{0AD8595F-743C-4349-A5E5-92A5C8A27389}" dt="2019-09-07T16:56:47" v="752" actId="26606"/>
          <ac:spMkLst>
            <pc:docMk/>
            <pc:sldMk cId="684385883" sldId="379"/>
            <ac:spMk id="7" creationId="{32BC26D8-82FB-445E-AA49-62A77D7C1EE0}"/>
          </ac:spMkLst>
        </pc:spChg>
        <pc:spChg chg="add del">
          <ac:chgData name="sosullivan" userId="4a1197d8-e02a-45da-bc74-1a447416a804" providerId="ADAL" clId="{0AD8595F-743C-4349-A5E5-92A5C8A27389}" dt="2019-09-07T16:56:47" v="752" actId="26606"/>
          <ac:spMkLst>
            <pc:docMk/>
            <pc:sldMk cId="684385883" sldId="379"/>
            <ac:spMk id="9" creationId="{CB44330D-EA18-4254-AA95-EB49948539B8}"/>
          </ac:spMkLst>
        </pc:spChg>
        <pc:spChg chg="add">
          <ac:chgData name="sosullivan" userId="4a1197d8-e02a-45da-bc74-1a447416a804" providerId="ADAL" clId="{0AD8595F-743C-4349-A5E5-92A5C8A27389}" dt="2019-09-07T16:56:47" v="753" actId="26606"/>
          <ac:spMkLst>
            <pc:docMk/>
            <pc:sldMk cId="684385883" sldId="379"/>
            <ac:spMk id="11" creationId="{01D0AF59-99C3-4251-AB9A-C966C6AD4400}"/>
          </ac:spMkLst>
        </pc:spChg>
        <pc:spChg chg="add">
          <ac:chgData name="sosullivan" userId="4a1197d8-e02a-45da-bc74-1a447416a804" providerId="ADAL" clId="{0AD8595F-743C-4349-A5E5-92A5C8A27389}" dt="2019-09-07T16:56:47" v="753" actId="26606"/>
          <ac:spMkLst>
            <pc:docMk/>
            <pc:sldMk cId="684385883" sldId="379"/>
            <ac:spMk id="12" creationId="{1855405F-37A2-4869-9154-F8BE3BECE6C3}"/>
          </ac:spMkLst>
        </pc:spChg>
        <pc:picChg chg="mod">
          <ac:chgData name="sosullivan" userId="4a1197d8-e02a-45da-bc74-1a447416a804" providerId="ADAL" clId="{0AD8595F-743C-4349-A5E5-92A5C8A27389}" dt="2019-09-07T16:56:47" v="753" actId="26606"/>
          <ac:picMkLst>
            <pc:docMk/>
            <pc:sldMk cId="684385883" sldId="379"/>
            <ac:picMk id="2" creationId="{EEE9737B-9E74-4417-AB90-8A827E153ADF}"/>
          </ac:picMkLst>
        </pc:picChg>
      </pc:sldChg>
      <pc:sldChg chg="modSp mod setBg">
        <pc:chgData name="sosullivan" userId="4a1197d8-e02a-45da-bc74-1a447416a804" providerId="ADAL" clId="{0AD8595F-743C-4349-A5E5-92A5C8A27389}" dt="2019-09-07T16:56:50.529" v="754" actId="26606"/>
        <pc:sldMkLst>
          <pc:docMk/>
          <pc:sldMk cId="279230825" sldId="381"/>
        </pc:sldMkLst>
        <pc:spChg chg="mod">
          <ac:chgData name="sosullivan" userId="4a1197d8-e02a-45da-bc74-1a447416a804" providerId="ADAL" clId="{0AD8595F-743C-4349-A5E5-92A5C8A27389}" dt="2019-09-07T16:56:50.529" v="754" actId="26606"/>
          <ac:spMkLst>
            <pc:docMk/>
            <pc:sldMk cId="279230825" sldId="381"/>
            <ac:spMk id="2" creationId="{00000000-0000-0000-0000-000000000000}"/>
          </ac:spMkLst>
        </pc:spChg>
        <pc:picChg chg="mod">
          <ac:chgData name="sosullivan" userId="4a1197d8-e02a-45da-bc74-1a447416a804" providerId="ADAL" clId="{0AD8595F-743C-4349-A5E5-92A5C8A27389}" dt="2019-09-07T16:56:50.529" v="754" actId="26606"/>
          <ac:picMkLst>
            <pc:docMk/>
            <pc:sldMk cId="279230825" sldId="381"/>
            <ac:picMk id="2050" creationId="{00000000-0000-0000-0000-000000000000}"/>
          </ac:picMkLst>
        </pc:picChg>
      </pc:sldChg>
      <pc:sldChg chg="addSp modSp mod setBg">
        <pc:chgData name="sosullivan" userId="4a1197d8-e02a-45da-bc74-1a447416a804" providerId="ADAL" clId="{0AD8595F-743C-4349-A5E5-92A5C8A27389}" dt="2019-09-07T16:56:39.681" v="749" actId="26606"/>
        <pc:sldMkLst>
          <pc:docMk/>
          <pc:sldMk cId="3617292875" sldId="382"/>
        </pc:sldMkLst>
        <pc:spChg chg="mod">
          <ac:chgData name="sosullivan" userId="4a1197d8-e02a-45da-bc74-1a447416a804" providerId="ADAL" clId="{0AD8595F-743C-4349-A5E5-92A5C8A27389}" dt="2019-09-07T16:56:39.681" v="749" actId="26606"/>
          <ac:spMkLst>
            <pc:docMk/>
            <pc:sldMk cId="3617292875" sldId="382"/>
            <ac:spMk id="2" creationId="{00000000-0000-0000-0000-000000000000}"/>
          </ac:spMkLst>
        </pc:spChg>
        <pc:spChg chg="mod">
          <ac:chgData name="sosullivan" userId="4a1197d8-e02a-45da-bc74-1a447416a804" providerId="ADAL" clId="{0AD8595F-743C-4349-A5E5-92A5C8A27389}" dt="2019-09-07T16:56:39.681" v="749" actId="26606"/>
          <ac:spMkLst>
            <pc:docMk/>
            <pc:sldMk cId="3617292875" sldId="382"/>
            <ac:spMk id="5" creationId="{00000000-0000-0000-0000-000000000000}"/>
          </ac:spMkLst>
        </pc:spChg>
        <pc:spChg chg="add">
          <ac:chgData name="sosullivan" userId="4a1197d8-e02a-45da-bc74-1a447416a804" providerId="ADAL" clId="{0AD8595F-743C-4349-A5E5-92A5C8A27389}" dt="2019-09-07T16:56:39.681" v="749" actId="26606"/>
          <ac:spMkLst>
            <pc:docMk/>
            <pc:sldMk cId="3617292875" sldId="382"/>
            <ac:spMk id="10" creationId="{867D4867-5BA7-4462-B2F6-A23F4A622AA7}"/>
          </ac:spMkLst>
        </pc:spChg>
        <pc:picChg chg="mod ord">
          <ac:chgData name="sosullivan" userId="4a1197d8-e02a-45da-bc74-1a447416a804" providerId="ADAL" clId="{0AD8595F-743C-4349-A5E5-92A5C8A27389}" dt="2019-09-07T16:56:39.681" v="749" actId="26606"/>
          <ac:picMkLst>
            <pc:docMk/>
            <pc:sldMk cId="3617292875" sldId="382"/>
            <ac:picMk id="4" creationId="{00000000-0000-0000-0000-000000000000}"/>
          </ac:picMkLst>
        </pc:picChg>
      </pc:sldChg>
      <pc:sldChg chg="addSp modSp mod setBg">
        <pc:chgData name="sosullivan" userId="4a1197d8-e02a-45da-bc74-1a447416a804" providerId="ADAL" clId="{0AD8595F-743C-4349-A5E5-92A5C8A27389}" dt="2019-09-07T16:56:42.889" v="750" actId="26606"/>
        <pc:sldMkLst>
          <pc:docMk/>
          <pc:sldMk cId="11680697" sldId="383"/>
        </pc:sldMkLst>
        <pc:spChg chg="mod">
          <ac:chgData name="sosullivan" userId="4a1197d8-e02a-45da-bc74-1a447416a804" providerId="ADAL" clId="{0AD8595F-743C-4349-A5E5-92A5C8A27389}" dt="2019-09-07T16:56:42.889" v="750" actId="26606"/>
          <ac:spMkLst>
            <pc:docMk/>
            <pc:sldMk cId="11680697" sldId="383"/>
            <ac:spMk id="2" creationId="{00000000-0000-0000-0000-000000000000}"/>
          </ac:spMkLst>
        </pc:spChg>
        <pc:spChg chg="mod">
          <ac:chgData name="sosullivan" userId="4a1197d8-e02a-45da-bc74-1a447416a804" providerId="ADAL" clId="{0AD8595F-743C-4349-A5E5-92A5C8A27389}" dt="2019-09-07T16:56:42.889" v="750" actId="26606"/>
          <ac:spMkLst>
            <pc:docMk/>
            <pc:sldMk cId="11680697" sldId="383"/>
            <ac:spMk id="3" creationId="{00000000-0000-0000-0000-000000000000}"/>
          </ac:spMkLst>
        </pc:spChg>
        <pc:spChg chg="add">
          <ac:chgData name="sosullivan" userId="4a1197d8-e02a-45da-bc74-1a447416a804" providerId="ADAL" clId="{0AD8595F-743C-4349-A5E5-92A5C8A27389}" dt="2019-09-07T16:56:42.889" v="750" actId="26606"/>
          <ac:spMkLst>
            <pc:docMk/>
            <pc:sldMk cId="11680697" sldId="383"/>
            <ac:spMk id="9" creationId="{867D4867-5BA7-4462-B2F6-A23F4A622AA7}"/>
          </ac:spMkLst>
        </pc:spChg>
        <pc:picChg chg="mod">
          <ac:chgData name="sosullivan" userId="4a1197d8-e02a-45da-bc74-1a447416a804" providerId="ADAL" clId="{0AD8595F-743C-4349-A5E5-92A5C8A27389}" dt="2019-09-07T16:56:42.889" v="750" actId="26606"/>
          <ac:picMkLst>
            <pc:docMk/>
            <pc:sldMk cId="11680697" sldId="383"/>
            <ac:picMk id="4" creationId="{00000000-0000-0000-0000-000000000000}"/>
          </ac:picMkLst>
        </pc:picChg>
      </pc:sldChg>
      <pc:sldChg chg="addSp delSp modSp mod setBg setClrOvrMap">
        <pc:chgData name="sosullivan" userId="4a1197d8-e02a-45da-bc74-1a447416a804" providerId="ADAL" clId="{0AD8595F-743C-4349-A5E5-92A5C8A27389}" dt="2019-09-07T17:00:55.933" v="825" actId="26606"/>
        <pc:sldMkLst>
          <pc:docMk/>
          <pc:sldMk cId="647151602" sldId="385"/>
        </pc:sldMkLst>
        <pc:spChg chg="mod ord">
          <ac:chgData name="sosullivan" userId="4a1197d8-e02a-45da-bc74-1a447416a804" providerId="ADAL" clId="{0AD8595F-743C-4349-A5E5-92A5C8A27389}" dt="2019-09-07T17:00:55.933" v="825" actId="26606"/>
          <ac:spMkLst>
            <pc:docMk/>
            <pc:sldMk cId="647151602" sldId="385"/>
            <ac:spMk id="2" creationId="{2A15DF50-B6E1-47A6-85A8-86D56F839066}"/>
          </ac:spMkLst>
        </pc:spChg>
        <pc:spChg chg="add del">
          <ac:chgData name="sosullivan" userId="4a1197d8-e02a-45da-bc74-1a447416a804" providerId="ADAL" clId="{0AD8595F-743C-4349-A5E5-92A5C8A27389}" dt="2019-09-07T17:00:53.615" v="822" actId="26606"/>
          <ac:spMkLst>
            <pc:docMk/>
            <pc:sldMk cId="647151602" sldId="385"/>
            <ac:spMk id="12" creationId="{C225CF41-4E0C-484C-BACC-56B87A895EA9}"/>
          </ac:spMkLst>
        </pc:spChg>
        <pc:spChg chg="add">
          <ac:chgData name="sosullivan" userId="4a1197d8-e02a-45da-bc74-1a447416a804" providerId="ADAL" clId="{0AD8595F-743C-4349-A5E5-92A5C8A27389}" dt="2019-09-07T17:00:55.933" v="825" actId="26606"/>
          <ac:spMkLst>
            <pc:docMk/>
            <pc:sldMk cId="647151602" sldId="385"/>
            <ac:spMk id="13" creationId="{A4AC5506-6312-4701-8D3C-40187889A947}"/>
          </ac:spMkLst>
        </pc:spChg>
        <pc:spChg chg="add del">
          <ac:chgData name="sosullivan" userId="4a1197d8-e02a-45da-bc74-1a447416a804" providerId="ADAL" clId="{0AD8595F-743C-4349-A5E5-92A5C8A27389}" dt="2019-09-07T17:00:53.615" v="822" actId="26606"/>
          <ac:spMkLst>
            <pc:docMk/>
            <pc:sldMk cId="647151602" sldId="385"/>
            <ac:spMk id="17" creationId="{569C1A01-6FB5-43CE-ADCC-936728ACAC0D}"/>
          </ac:spMkLst>
        </pc:spChg>
        <pc:spChg chg="add del">
          <ac:chgData name="sosullivan" userId="4a1197d8-e02a-45da-bc74-1a447416a804" providerId="ADAL" clId="{0AD8595F-743C-4349-A5E5-92A5C8A27389}" dt="2019-09-07T17:00:55.917" v="824" actId="26606"/>
          <ac:spMkLst>
            <pc:docMk/>
            <pc:sldMk cId="647151602" sldId="385"/>
            <ac:spMk id="19" creationId="{E862BE82-D00D-42C1-BF16-93AA37870C32}"/>
          </ac:spMkLst>
        </pc:spChg>
        <pc:spChg chg="add del">
          <ac:chgData name="sosullivan" userId="4a1197d8-e02a-45da-bc74-1a447416a804" providerId="ADAL" clId="{0AD8595F-743C-4349-A5E5-92A5C8A27389}" dt="2019-09-07T17:00:55.917" v="824" actId="26606"/>
          <ac:spMkLst>
            <pc:docMk/>
            <pc:sldMk cId="647151602" sldId="385"/>
            <ac:spMk id="20" creationId="{F6D92C2D-1D3D-4974-918C-06579FB354A9}"/>
          </ac:spMkLst>
        </pc:spChg>
        <pc:spChg chg="add del">
          <ac:chgData name="sosullivan" userId="4a1197d8-e02a-45da-bc74-1a447416a804" providerId="ADAL" clId="{0AD8595F-743C-4349-A5E5-92A5C8A27389}" dt="2019-09-07T17:00:55.917" v="824" actId="26606"/>
          <ac:spMkLst>
            <pc:docMk/>
            <pc:sldMk cId="647151602" sldId="385"/>
            <ac:spMk id="21" creationId="{4F89049E-FB94-4B97-9B31-8F03454C3F39}"/>
          </ac:spMkLst>
        </pc:spChg>
        <pc:picChg chg="mod">
          <ac:chgData name="sosullivan" userId="4a1197d8-e02a-45da-bc74-1a447416a804" providerId="ADAL" clId="{0AD8595F-743C-4349-A5E5-92A5C8A27389}" dt="2019-09-07T17:00:55.933" v="825" actId="26606"/>
          <ac:picMkLst>
            <pc:docMk/>
            <pc:sldMk cId="647151602" sldId="385"/>
            <ac:picMk id="8" creationId="{5A0C9BF7-257F-4ADB-A1B5-93343C38CC24}"/>
          </ac:picMkLst>
        </pc:picChg>
        <pc:picChg chg="add del">
          <ac:chgData name="sosullivan" userId="4a1197d8-e02a-45da-bc74-1a447416a804" providerId="ADAL" clId="{0AD8595F-743C-4349-A5E5-92A5C8A27389}" dt="2019-09-07T17:00:53.615" v="822" actId="26606"/>
          <ac:picMkLst>
            <pc:docMk/>
            <pc:sldMk cId="647151602" sldId="385"/>
            <ac:picMk id="15" creationId="{EE09A529-E47C-4634-BB98-0A9526C372B4}"/>
          </ac:picMkLst>
        </pc:picChg>
      </pc:sldChg>
      <pc:sldChg chg="addSp delSp modSp mod setBg">
        <pc:chgData name="sosullivan" userId="4a1197d8-e02a-45da-bc74-1a447416a804" providerId="ADAL" clId="{0AD8595F-743C-4349-A5E5-92A5C8A27389}" dt="2019-09-07T17:01:03.344" v="828" actId="26606"/>
        <pc:sldMkLst>
          <pc:docMk/>
          <pc:sldMk cId="3040534523" sldId="387"/>
        </pc:sldMkLst>
        <pc:spChg chg="mod ord">
          <ac:chgData name="sosullivan" userId="4a1197d8-e02a-45da-bc74-1a447416a804" providerId="ADAL" clId="{0AD8595F-743C-4349-A5E5-92A5C8A27389}" dt="2019-09-07T17:01:03.344" v="828" actId="26606"/>
          <ac:spMkLst>
            <pc:docMk/>
            <pc:sldMk cId="3040534523" sldId="387"/>
            <ac:spMk id="2" creationId="{00000000-0000-0000-0000-000000000000}"/>
          </ac:spMkLst>
        </pc:spChg>
        <pc:spChg chg="add del">
          <ac:chgData name="sosullivan" userId="4a1197d8-e02a-45da-bc74-1a447416a804" providerId="ADAL" clId="{0AD8595F-743C-4349-A5E5-92A5C8A27389}" dt="2019-09-07T17:01:03.344" v="827" actId="26606"/>
          <ac:spMkLst>
            <pc:docMk/>
            <pc:sldMk cId="3040534523" sldId="387"/>
            <ac:spMk id="71" creationId="{A4AC5506-6312-4701-8D3C-40187889A947}"/>
          </ac:spMkLst>
        </pc:spChg>
        <pc:spChg chg="add">
          <ac:chgData name="sosullivan" userId="4a1197d8-e02a-45da-bc74-1a447416a804" providerId="ADAL" clId="{0AD8595F-743C-4349-A5E5-92A5C8A27389}" dt="2019-09-07T17:01:03.344" v="828" actId="26606"/>
          <ac:spMkLst>
            <pc:docMk/>
            <pc:sldMk cId="3040534523" sldId="387"/>
            <ac:spMk id="3076" creationId="{37C89E4B-3C9F-44B9-8B86-D9E3D112D8EC}"/>
          </ac:spMkLst>
        </pc:spChg>
        <pc:picChg chg="mod">
          <ac:chgData name="sosullivan" userId="4a1197d8-e02a-45da-bc74-1a447416a804" providerId="ADAL" clId="{0AD8595F-743C-4349-A5E5-92A5C8A27389}" dt="2019-09-07T17:01:03.344" v="828" actId="26606"/>
          <ac:picMkLst>
            <pc:docMk/>
            <pc:sldMk cId="3040534523" sldId="387"/>
            <ac:picMk id="3074" creationId="{00000000-0000-0000-0000-000000000000}"/>
          </ac:picMkLst>
        </pc:picChg>
        <pc:cxnChg chg="add">
          <ac:chgData name="sosullivan" userId="4a1197d8-e02a-45da-bc74-1a447416a804" providerId="ADAL" clId="{0AD8595F-743C-4349-A5E5-92A5C8A27389}" dt="2019-09-07T17:01:03.344" v="828" actId="26606"/>
          <ac:cxnSpMkLst>
            <pc:docMk/>
            <pc:sldMk cId="3040534523" sldId="387"/>
            <ac:cxnSpMk id="73" creationId="{AA2EAA10-076F-46BD-8F0F-B9A2FB77A85C}"/>
          </ac:cxnSpMkLst>
        </pc:cxnChg>
        <pc:cxnChg chg="add">
          <ac:chgData name="sosullivan" userId="4a1197d8-e02a-45da-bc74-1a447416a804" providerId="ADAL" clId="{0AD8595F-743C-4349-A5E5-92A5C8A27389}" dt="2019-09-07T17:01:03.344" v="828" actId="26606"/>
          <ac:cxnSpMkLst>
            <pc:docMk/>
            <pc:sldMk cId="3040534523" sldId="387"/>
            <ac:cxnSpMk id="75" creationId="{D891E407-403B-4764-86C9-33A56D3BCAA3}"/>
          </ac:cxnSpMkLst>
        </pc:cxnChg>
      </pc:sldChg>
      <pc:sldChg chg="addSp modSp mod setBg">
        <pc:chgData name="sosullivan" userId="4a1197d8-e02a-45da-bc74-1a447416a804" providerId="ADAL" clId="{0AD8595F-743C-4349-A5E5-92A5C8A27389}" dt="2019-09-07T17:01:07.828" v="829" actId="26606"/>
        <pc:sldMkLst>
          <pc:docMk/>
          <pc:sldMk cId="3171255158" sldId="388"/>
        </pc:sldMkLst>
        <pc:spChg chg="mod">
          <ac:chgData name="sosullivan" userId="4a1197d8-e02a-45da-bc74-1a447416a804" providerId="ADAL" clId="{0AD8595F-743C-4349-A5E5-92A5C8A27389}" dt="2019-09-07T17:01:07.828" v="829" actId="26606"/>
          <ac:spMkLst>
            <pc:docMk/>
            <pc:sldMk cId="3171255158" sldId="388"/>
            <ac:spMk id="2" creationId="{00000000-0000-0000-0000-000000000000}"/>
          </ac:spMkLst>
        </pc:spChg>
        <pc:spChg chg="mod">
          <ac:chgData name="sosullivan" userId="4a1197d8-e02a-45da-bc74-1a447416a804" providerId="ADAL" clId="{0AD8595F-743C-4349-A5E5-92A5C8A27389}" dt="2019-09-07T17:01:07.828" v="829" actId="26606"/>
          <ac:spMkLst>
            <pc:docMk/>
            <pc:sldMk cId="3171255158" sldId="388"/>
            <ac:spMk id="4" creationId="{00000000-0000-0000-0000-000000000000}"/>
          </ac:spMkLst>
        </pc:spChg>
        <pc:spChg chg="add">
          <ac:chgData name="sosullivan" userId="4a1197d8-e02a-45da-bc74-1a447416a804" providerId="ADAL" clId="{0AD8595F-743C-4349-A5E5-92A5C8A27389}" dt="2019-09-07T17:01:07.828" v="829" actId="26606"/>
          <ac:spMkLst>
            <pc:docMk/>
            <pc:sldMk cId="3171255158" sldId="388"/>
            <ac:spMk id="71" creationId="{867D4867-5BA7-4462-B2F6-A23F4A622AA7}"/>
          </ac:spMkLst>
        </pc:spChg>
        <pc:picChg chg="mod ord">
          <ac:chgData name="sosullivan" userId="4a1197d8-e02a-45da-bc74-1a447416a804" providerId="ADAL" clId="{0AD8595F-743C-4349-A5E5-92A5C8A27389}" dt="2019-09-07T17:01:07.828" v="829" actId="26606"/>
          <ac:picMkLst>
            <pc:docMk/>
            <pc:sldMk cId="3171255158" sldId="388"/>
            <ac:picMk id="4098" creationId="{00000000-0000-0000-0000-000000000000}"/>
          </ac:picMkLst>
        </pc:picChg>
      </pc:sldChg>
      <pc:sldChg chg="addSp modSp mod setBg">
        <pc:chgData name="sosullivan" userId="4a1197d8-e02a-45da-bc74-1a447416a804" providerId="ADAL" clId="{0AD8595F-743C-4349-A5E5-92A5C8A27389}" dt="2019-09-07T17:01:11.659" v="830" actId="26606"/>
        <pc:sldMkLst>
          <pc:docMk/>
          <pc:sldMk cId="4187275671" sldId="389"/>
        </pc:sldMkLst>
        <pc:spChg chg="mod">
          <ac:chgData name="sosullivan" userId="4a1197d8-e02a-45da-bc74-1a447416a804" providerId="ADAL" clId="{0AD8595F-743C-4349-A5E5-92A5C8A27389}" dt="2019-09-07T17:01:11.659" v="830" actId="26606"/>
          <ac:spMkLst>
            <pc:docMk/>
            <pc:sldMk cId="4187275671" sldId="389"/>
            <ac:spMk id="2" creationId="{00000000-0000-0000-0000-000000000000}"/>
          </ac:spMkLst>
        </pc:spChg>
        <pc:spChg chg="mod ord">
          <ac:chgData name="sosullivan" userId="4a1197d8-e02a-45da-bc74-1a447416a804" providerId="ADAL" clId="{0AD8595F-743C-4349-A5E5-92A5C8A27389}" dt="2019-09-07T17:01:11.659" v="830" actId="26606"/>
          <ac:spMkLst>
            <pc:docMk/>
            <pc:sldMk cId="4187275671" sldId="389"/>
            <ac:spMk id="3" creationId="{00000000-0000-0000-0000-000000000000}"/>
          </ac:spMkLst>
        </pc:spChg>
        <pc:spChg chg="add">
          <ac:chgData name="sosullivan" userId="4a1197d8-e02a-45da-bc74-1a447416a804" providerId="ADAL" clId="{0AD8595F-743C-4349-A5E5-92A5C8A27389}" dt="2019-09-07T17:01:11.659" v="830" actId="26606"/>
          <ac:spMkLst>
            <pc:docMk/>
            <pc:sldMk cId="4187275671" sldId="389"/>
            <ac:spMk id="9" creationId="{B6C29DB0-17E9-42FF-986E-0B7F493F4D24}"/>
          </ac:spMkLst>
        </pc:spChg>
        <pc:spChg chg="add">
          <ac:chgData name="sosullivan" userId="4a1197d8-e02a-45da-bc74-1a447416a804" providerId="ADAL" clId="{0AD8595F-743C-4349-A5E5-92A5C8A27389}" dt="2019-09-07T17:01:11.659" v="830" actId="26606"/>
          <ac:spMkLst>
            <pc:docMk/>
            <pc:sldMk cId="4187275671" sldId="389"/>
            <ac:spMk id="11" creationId="{115AD956-A5B6-4760-B8B2-11E2DF6B0212}"/>
          </ac:spMkLst>
        </pc:spChg>
        <pc:picChg chg="mod">
          <ac:chgData name="sosullivan" userId="4a1197d8-e02a-45da-bc74-1a447416a804" providerId="ADAL" clId="{0AD8595F-743C-4349-A5E5-92A5C8A27389}" dt="2019-09-07T17:01:11.659" v="830" actId="26606"/>
          <ac:picMkLst>
            <pc:docMk/>
            <pc:sldMk cId="4187275671" sldId="389"/>
            <ac:picMk id="4" creationId="{00000000-0000-0000-0000-000000000000}"/>
          </ac:picMkLst>
        </pc:picChg>
      </pc:sldChg>
      <pc:sldChg chg="addSp modSp mod setBg">
        <pc:chgData name="sosullivan" userId="4a1197d8-e02a-45da-bc74-1a447416a804" providerId="ADAL" clId="{0AD8595F-743C-4349-A5E5-92A5C8A27389}" dt="2019-09-07T17:01:25.198" v="832" actId="26606"/>
        <pc:sldMkLst>
          <pc:docMk/>
          <pc:sldMk cId="718233041" sldId="391"/>
        </pc:sldMkLst>
        <pc:spChg chg="add">
          <ac:chgData name="sosullivan" userId="4a1197d8-e02a-45da-bc74-1a447416a804" providerId="ADAL" clId="{0AD8595F-743C-4349-A5E5-92A5C8A27389}" dt="2019-09-07T17:01:25.198" v="832" actId="26606"/>
          <ac:spMkLst>
            <pc:docMk/>
            <pc:sldMk cId="718233041" sldId="391"/>
            <ac:spMk id="7" creationId="{32BC26D8-82FB-445E-AA49-62A77D7C1EE0}"/>
          </ac:spMkLst>
        </pc:spChg>
        <pc:spChg chg="add">
          <ac:chgData name="sosullivan" userId="4a1197d8-e02a-45da-bc74-1a447416a804" providerId="ADAL" clId="{0AD8595F-743C-4349-A5E5-92A5C8A27389}" dt="2019-09-07T17:01:25.198" v="832" actId="26606"/>
          <ac:spMkLst>
            <pc:docMk/>
            <pc:sldMk cId="718233041" sldId="391"/>
            <ac:spMk id="9" creationId="{CB44330D-EA18-4254-AA95-EB49948539B8}"/>
          </ac:spMkLst>
        </pc:spChg>
        <pc:picChg chg="mod">
          <ac:chgData name="sosullivan" userId="4a1197d8-e02a-45da-bc74-1a447416a804" providerId="ADAL" clId="{0AD8595F-743C-4349-A5E5-92A5C8A27389}" dt="2019-09-07T17:01:25.198" v="832" actId="26606"/>
          <ac:picMkLst>
            <pc:docMk/>
            <pc:sldMk cId="718233041" sldId="391"/>
            <ac:picMk id="2" creationId="{BD3DF507-83CA-43BF-B258-A2970CF8A8D2}"/>
          </ac:picMkLst>
        </pc:picChg>
      </pc:sldChg>
      <pc:sldChg chg="addSp modSp mod setBg">
        <pc:chgData name="sosullivan" userId="4a1197d8-e02a-45da-bc74-1a447416a804" providerId="ADAL" clId="{0AD8595F-743C-4349-A5E5-92A5C8A27389}" dt="2019-09-07T17:01:27.710" v="833" actId="26606"/>
        <pc:sldMkLst>
          <pc:docMk/>
          <pc:sldMk cId="723525790" sldId="392"/>
        </pc:sldMkLst>
        <pc:spChg chg="add">
          <ac:chgData name="sosullivan" userId="4a1197d8-e02a-45da-bc74-1a447416a804" providerId="ADAL" clId="{0AD8595F-743C-4349-A5E5-92A5C8A27389}" dt="2019-09-07T17:01:27.710" v="833" actId="26606"/>
          <ac:spMkLst>
            <pc:docMk/>
            <pc:sldMk cId="723525790" sldId="392"/>
            <ac:spMk id="12" creationId="{32BC26D8-82FB-445E-AA49-62A77D7C1EE0}"/>
          </ac:spMkLst>
        </pc:spChg>
        <pc:spChg chg="add">
          <ac:chgData name="sosullivan" userId="4a1197d8-e02a-45da-bc74-1a447416a804" providerId="ADAL" clId="{0AD8595F-743C-4349-A5E5-92A5C8A27389}" dt="2019-09-07T17:01:27.710" v="833" actId="26606"/>
          <ac:spMkLst>
            <pc:docMk/>
            <pc:sldMk cId="723525790" sldId="392"/>
            <ac:spMk id="14" creationId="{CB44330D-EA18-4254-AA95-EB49948539B8}"/>
          </ac:spMkLst>
        </pc:spChg>
        <pc:picChg chg="mod">
          <ac:chgData name="sosullivan" userId="4a1197d8-e02a-45da-bc74-1a447416a804" providerId="ADAL" clId="{0AD8595F-743C-4349-A5E5-92A5C8A27389}" dt="2019-09-07T17:01:27.710" v="833" actId="26606"/>
          <ac:picMkLst>
            <pc:docMk/>
            <pc:sldMk cId="723525790" sldId="392"/>
            <ac:picMk id="7" creationId="{2E853729-DACD-4B64-A476-0B8D6441D623}"/>
          </ac:picMkLst>
        </pc:picChg>
      </pc:sldChg>
      <pc:sldChg chg="addSp modSp mod setBg">
        <pc:chgData name="sosullivan" userId="4a1197d8-e02a-45da-bc74-1a447416a804" providerId="ADAL" clId="{0AD8595F-743C-4349-A5E5-92A5C8A27389}" dt="2019-09-07T17:01:17.253" v="831" actId="26606"/>
        <pc:sldMkLst>
          <pc:docMk/>
          <pc:sldMk cId="1887873136" sldId="393"/>
        </pc:sldMkLst>
        <pc:spChg chg="mod">
          <ac:chgData name="sosullivan" userId="4a1197d8-e02a-45da-bc74-1a447416a804" providerId="ADAL" clId="{0AD8595F-743C-4349-A5E5-92A5C8A27389}" dt="2019-09-07T17:01:17.253" v="831" actId="26606"/>
          <ac:spMkLst>
            <pc:docMk/>
            <pc:sldMk cId="1887873136" sldId="393"/>
            <ac:spMk id="2" creationId="{00000000-0000-0000-0000-000000000000}"/>
          </ac:spMkLst>
        </pc:spChg>
        <pc:spChg chg="mod ord">
          <ac:chgData name="sosullivan" userId="4a1197d8-e02a-45da-bc74-1a447416a804" providerId="ADAL" clId="{0AD8595F-743C-4349-A5E5-92A5C8A27389}" dt="2019-09-07T17:01:17.253" v="831" actId="26606"/>
          <ac:spMkLst>
            <pc:docMk/>
            <pc:sldMk cId="1887873136" sldId="393"/>
            <ac:spMk id="3" creationId="{00000000-0000-0000-0000-000000000000}"/>
          </ac:spMkLst>
        </pc:spChg>
        <pc:picChg chg="mod">
          <ac:chgData name="sosullivan" userId="4a1197d8-e02a-45da-bc74-1a447416a804" providerId="ADAL" clId="{0AD8595F-743C-4349-A5E5-92A5C8A27389}" dt="2019-09-07T17:01:17.253" v="831" actId="26606"/>
          <ac:picMkLst>
            <pc:docMk/>
            <pc:sldMk cId="1887873136" sldId="393"/>
            <ac:picMk id="4" creationId="{00000000-0000-0000-0000-000000000000}"/>
          </ac:picMkLst>
        </pc:picChg>
        <pc:cxnChg chg="add">
          <ac:chgData name="sosullivan" userId="4a1197d8-e02a-45da-bc74-1a447416a804" providerId="ADAL" clId="{0AD8595F-743C-4349-A5E5-92A5C8A27389}" dt="2019-09-07T17:01:17.253" v="831" actId="26606"/>
          <ac:cxnSpMkLst>
            <pc:docMk/>
            <pc:sldMk cId="1887873136" sldId="393"/>
            <ac:cxnSpMk id="9" creationId="{A7F400EE-A8A5-48AF-B4D6-291B52C6F0B0}"/>
          </ac:cxnSpMkLst>
        </pc:cxnChg>
      </pc:sldChg>
      <pc:sldChg chg="addSp modSp mod setBg">
        <pc:chgData name="sosullivan" userId="4a1197d8-e02a-45da-bc74-1a447416a804" providerId="ADAL" clId="{0AD8595F-743C-4349-A5E5-92A5C8A27389}" dt="2019-09-07T17:01:32.505" v="834" actId="26606"/>
        <pc:sldMkLst>
          <pc:docMk/>
          <pc:sldMk cId="415532660" sldId="395"/>
        </pc:sldMkLst>
        <pc:spChg chg="add">
          <ac:chgData name="sosullivan" userId="4a1197d8-e02a-45da-bc74-1a447416a804" providerId="ADAL" clId="{0AD8595F-743C-4349-A5E5-92A5C8A27389}" dt="2019-09-07T17:01:32.505" v="834" actId="26606"/>
          <ac:spMkLst>
            <pc:docMk/>
            <pc:sldMk cId="415532660" sldId="395"/>
            <ac:spMk id="7" creationId="{32BC26D8-82FB-445E-AA49-62A77D7C1EE0}"/>
          </ac:spMkLst>
        </pc:spChg>
        <pc:spChg chg="add">
          <ac:chgData name="sosullivan" userId="4a1197d8-e02a-45da-bc74-1a447416a804" providerId="ADAL" clId="{0AD8595F-743C-4349-A5E5-92A5C8A27389}" dt="2019-09-07T17:01:32.505" v="834" actId="26606"/>
          <ac:spMkLst>
            <pc:docMk/>
            <pc:sldMk cId="415532660" sldId="395"/>
            <ac:spMk id="9" creationId="{CB44330D-EA18-4254-AA95-EB49948539B8}"/>
          </ac:spMkLst>
        </pc:spChg>
        <pc:picChg chg="mod">
          <ac:chgData name="sosullivan" userId="4a1197d8-e02a-45da-bc74-1a447416a804" providerId="ADAL" clId="{0AD8595F-743C-4349-A5E5-92A5C8A27389}" dt="2019-09-07T17:01:32.505" v="834" actId="26606"/>
          <ac:picMkLst>
            <pc:docMk/>
            <pc:sldMk cId="415532660" sldId="395"/>
            <ac:picMk id="2" creationId="{00000000-0000-0000-0000-000000000000}"/>
          </ac:picMkLst>
        </pc:picChg>
      </pc:sldChg>
      <pc:sldChg chg="addSp modSp mod setBg">
        <pc:chgData name="sosullivan" userId="4a1197d8-e02a-45da-bc74-1a447416a804" providerId="ADAL" clId="{0AD8595F-743C-4349-A5E5-92A5C8A27389}" dt="2019-09-07T17:01:37.403" v="835" actId="26606"/>
        <pc:sldMkLst>
          <pc:docMk/>
          <pc:sldMk cId="2354153573" sldId="396"/>
        </pc:sldMkLst>
        <pc:spChg chg="mod">
          <ac:chgData name="sosullivan" userId="4a1197d8-e02a-45da-bc74-1a447416a804" providerId="ADAL" clId="{0AD8595F-743C-4349-A5E5-92A5C8A27389}" dt="2019-09-07T17:01:37.403" v="835" actId="26606"/>
          <ac:spMkLst>
            <pc:docMk/>
            <pc:sldMk cId="2354153573" sldId="396"/>
            <ac:spMk id="2" creationId="{00000000-0000-0000-0000-000000000000}"/>
          </ac:spMkLst>
        </pc:spChg>
        <pc:spChg chg="add">
          <ac:chgData name="sosullivan" userId="4a1197d8-e02a-45da-bc74-1a447416a804" providerId="ADAL" clId="{0AD8595F-743C-4349-A5E5-92A5C8A27389}" dt="2019-09-07T17:01:37.403" v="835" actId="26606"/>
          <ac:spMkLst>
            <pc:docMk/>
            <pc:sldMk cId="2354153573" sldId="396"/>
            <ac:spMk id="71" creationId="{37C89E4B-3C9F-44B9-8B86-D9E3D112D8EC}"/>
          </ac:spMkLst>
        </pc:spChg>
        <pc:picChg chg="mod">
          <ac:chgData name="sosullivan" userId="4a1197d8-e02a-45da-bc74-1a447416a804" providerId="ADAL" clId="{0AD8595F-743C-4349-A5E5-92A5C8A27389}" dt="2019-09-07T17:01:37.403" v="835" actId="26606"/>
          <ac:picMkLst>
            <pc:docMk/>
            <pc:sldMk cId="2354153573" sldId="396"/>
            <ac:picMk id="5122" creationId="{00000000-0000-0000-0000-000000000000}"/>
          </ac:picMkLst>
        </pc:picChg>
        <pc:cxnChg chg="add">
          <ac:chgData name="sosullivan" userId="4a1197d8-e02a-45da-bc74-1a447416a804" providerId="ADAL" clId="{0AD8595F-743C-4349-A5E5-92A5C8A27389}" dt="2019-09-07T17:01:37.403" v="835" actId="26606"/>
          <ac:cxnSpMkLst>
            <pc:docMk/>
            <pc:sldMk cId="2354153573" sldId="396"/>
            <ac:cxnSpMk id="73" creationId="{AA2EAA10-076F-46BD-8F0F-B9A2FB77A85C}"/>
          </ac:cxnSpMkLst>
        </pc:cxnChg>
        <pc:cxnChg chg="add">
          <ac:chgData name="sosullivan" userId="4a1197d8-e02a-45da-bc74-1a447416a804" providerId="ADAL" clId="{0AD8595F-743C-4349-A5E5-92A5C8A27389}" dt="2019-09-07T17:01:37.403" v="835" actId="26606"/>
          <ac:cxnSpMkLst>
            <pc:docMk/>
            <pc:sldMk cId="2354153573" sldId="396"/>
            <ac:cxnSpMk id="75" creationId="{D891E407-403B-4764-86C9-33A56D3BCAA3}"/>
          </ac:cxnSpMkLst>
        </pc:cxnChg>
      </pc:sldChg>
      <pc:sldChg chg="addSp delSp modSp mod setBg">
        <pc:chgData name="sosullivan" userId="4a1197d8-e02a-45da-bc74-1a447416a804" providerId="ADAL" clId="{0AD8595F-743C-4349-A5E5-92A5C8A27389}" dt="2019-09-07T17:01:59.736" v="843" actId="1076"/>
        <pc:sldMkLst>
          <pc:docMk/>
          <pc:sldMk cId="1591166334" sldId="397"/>
        </pc:sldMkLst>
        <pc:spChg chg="mod ord">
          <ac:chgData name="sosullivan" userId="4a1197d8-e02a-45da-bc74-1a447416a804" providerId="ADAL" clId="{0AD8595F-743C-4349-A5E5-92A5C8A27389}" dt="2019-09-07T17:01:48.969" v="837" actId="26606"/>
          <ac:spMkLst>
            <pc:docMk/>
            <pc:sldMk cId="1591166334" sldId="397"/>
            <ac:spMk id="2" creationId="{00000000-0000-0000-0000-000000000000}"/>
          </ac:spMkLst>
        </pc:spChg>
        <pc:spChg chg="del mod">
          <ac:chgData name="sosullivan" userId="4a1197d8-e02a-45da-bc74-1a447416a804" providerId="ADAL" clId="{0AD8595F-743C-4349-A5E5-92A5C8A27389}" dt="2019-09-07T17:01:49.947" v="839"/>
          <ac:spMkLst>
            <pc:docMk/>
            <pc:sldMk cId="1591166334" sldId="397"/>
            <ac:spMk id="3" creationId="{00000000-0000-0000-0000-000000000000}"/>
          </ac:spMkLst>
        </pc:spChg>
        <pc:spChg chg="add mod">
          <ac:chgData name="sosullivan" userId="4a1197d8-e02a-45da-bc74-1a447416a804" providerId="ADAL" clId="{0AD8595F-743C-4349-A5E5-92A5C8A27389}" dt="2019-09-07T17:01:59.736" v="843" actId="1076"/>
          <ac:spMkLst>
            <pc:docMk/>
            <pc:sldMk cId="1591166334" sldId="397"/>
            <ac:spMk id="4" creationId="{FB819628-066E-451B-BDD6-687AD73BBCD3}"/>
          </ac:spMkLst>
        </pc:spChg>
        <pc:spChg chg="add">
          <ac:chgData name="sosullivan" userId="4a1197d8-e02a-45da-bc74-1a447416a804" providerId="ADAL" clId="{0AD8595F-743C-4349-A5E5-92A5C8A27389}" dt="2019-09-07T17:01:48.969" v="837" actId="26606"/>
          <ac:spMkLst>
            <pc:docMk/>
            <pc:sldMk cId="1591166334" sldId="397"/>
            <ac:spMk id="77" creationId="{7383B190-6BFB-422F-B667-06B7B25F096A}"/>
          </ac:spMkLst>
        </pc:spChg>
        <pc:picChg chg="mod ord">
          <ac:chgData name="sosullivan" userId="4a1197d8-e02a-45da-bc74-1a447416a804" providerId="ADAL" clId="{0AD8595F-743C-4349-A5E5-92A5C8A27389}" dt="2019-09-07T17:01:48.969" v="837" actId="26606"/>
          <ac:picMkLst>
            <pc:docMk/>
            <pc:sldMk cId="1591166334" sldId="397"/>
            <ac:picMk id="8194" creationId="{00000000-0000-0000-0000-000000000000}"/>
          </ac:picMkLst>
        </pc:picChg>
        <pc:picChg chg="mod">
          <ac:chgData name="sosullivan" userId="4a1197d8-e02a-45da-bc74-1a447416a804" providerId="ADAL" clId="{0AD8595F-743C-4349-A5E5-92A5C8A27389}" dt="2019-09-07T17:01:48.969" v="837" actId="26606"/>
          <ac:picMkLst>
            <pc:docMk/>
            <pc:sldMk cId="1591166334" sldId="397"/>
            <ac:picMk id="8196" creationId="{00000000-0000-0000-0000-000000000000}"/>
          </ac:picMkLst>
        </pc:picChg>
        <pc:picChg chg="mod">
          <ac:chgData name="sosullivan" userId="4a1197d8-e02a-45da-bc74-1a447416a804" providerId="ADAL" clId="{0AD8595F-743C-4349-A5E5-92A5C8A27389}" dt="2019-09-07T17:01:55.195" v="842" actId="1076"/>
          <ac:picMkLst>
            <pc:docMk/>
            <pc:sldMk cId="1591166334" sldId="397"/>
            <ac:picMk id="8200" creationId="{00000000-0000-0000-0000-000000000000}"/>
          </ac:picMkLst>
        </pc:picChg>
        <pc:cxnChg chg="add">
          <ac:chgData name="sosullivan" userId="4a1197d8-e02a-45da-bc74-1a447416a804" providerId="ADAL" clId="{0AD8595F-743C-4349-A5E5-92A5C8A27389}" dt="2019-09-07T17:01:48.969" v="837" actId="26606"/>
          <ac:cxnSpMkLst>
            <pc:docMk/>
            <pc:sldMk cId="1591166334" sldId="397"/>
            <ac:cxnSpMk id="79" creationId="{ED28E597-4AF8-4D69-A9AB-A1EDC6156B04}"/>
          </ac:cxnSpMkLst>
        </pc:cxnChg>
      </pc:sldChg>
      <pc:sldChg chg="addSp modSp mod setBg">
        <pc:chgData name="sosullivan" userId="4a1197d8-e02a-45da-bc74-1a447416a804" providerId="ADAL" clId="{0AD8595F-743C-4349-A5E5-92A5C8A27389}" dt="2019-09-07T17:02:10.376" v="844" actId="26606"/>
        <pc:sldMkLst>
          <pc:docMk/>
          <pc:sldMk cId="4033673305" sldId="398"/>
        </pc:sldMkLst>
        <pc:spChg chg="mod">
          <ac:chgData name="sosullivan" userId="4a1197d8-e02a-45da-bc74-1a447416a804" providerId="ADAL" clId="{0AD8595F-743C-4349-A5E5-92A5C8A27389}" dt="2019-09-07T17:02:10.376" v="844" actId="26606"/>
          <ac:spMkLst>
            <pc:docMk/>
            <pc:sldMk cId="4033673305" sldId="398"/>
            <ac:spMk id="2" creationId="{00000000-0000-0000-0000-000000000000}"/>
          </ac:spMkLst>
        </pc:spChg>
        <pc:spChg chg="mod ord">
          <ac:chgData name="sosullivan" userId="4a1197d8-e02a-45da-bc74-1a447416a804" providerId="ADAL" clId="{0AD8595F-743C-4349-A5E5-92A5C8A27389}" dt="2019-09-07T17:02:10.376" v="844" actId="26606"/>
          <ac:spMkLst>
            <pc:docMk/>
            <pc:sldMk cId="4033673305" sldId="398"/>
            <ac:spMk id="3" creationId="{00000000-0000-0000-0000-000000000000}"/>
          </ac:spMkLst>
        </pc:spChg>
        <pc:picChg chg="mod">
          <ac:chgData name="sosullivan" userId="4a1197d8-e02a-45da-bc74-1a447416a804" providerId="ADAL" clId="{0AD8595F-743C-4349-A5E5-92A5C8A27389}" dt="2019-09-07T17:02:10.376" v="844" actId="26606"/>
          <ac:picMkLst>
            <pc:docMk/>
            <pc:sldMk cId="4033673305" sldId="398"/>
            <ac:picMk id="4" creationId="{00000000-0000-0000-0000-000000000000}"/>
          </ac:picMkLst>
        </pc:picChg>
        <pc:cxnChg chg="add">
          <ac:chgData name="sosullivan" userId="4a1197d8-e02a-45da-bc74-1a447416a804" providerId="ADAL" clId="{0AD8595F-743C-4349-A5E5-92A5C8A27389}" dt="2019-09-07T17:02:10.376" v="844" actId="26606"/>
          <ac:cxnSpMkLst>
            <pc:docMk/>
            <pc:sldMk cId="4033673305" sldId="398"/>
            <ac:cxnSpMk id="9" creationId="{A7F400EE-A8A5-48AF-B4D6-291B52C6F0B0}"/>
          </ac:cxnSpMkLst>
        </pc:cxnChg>
      </pc:sldChg>
      <pc:sldChg chg="addSp modSp mod setBg">
        <pc:chgData name="sosullivan" userId="4a1197d8-e02a-45da-bc74-1a447416a804" providerId="ADAL" clId="{0AD8595F-743C-4349-A5E5-92A5C8A27389}" dt="2019-09-07T17:02:15.788" v="845" actId="26606"/>
        <pc:sldMkLst>
          <pc:docMk/>
          <pc:sldMk cId="2471021320" sldId="399"/>
        </pc:sldMkLst>
        <pc:spChg chg="mod">
          <ac:chgData name="sosullivan" userId="4a1197d8-e02a-45da-bc74-1a447416a804" providerId="ADAL" clId="{0AD8595F-743C-4349-A5E5-92A5C8A27389}" dt="2019-09-07T17:02:15.788" v="845" actId="26606"/>
          <ac:spMkLst>
            <pc:docMk/>
            <pc:sldMk cId="2471021320" sldId="399"/>
            <ac:spMk id="2" creationId="{00000000-0000-0000-0000-000000000000}"/>
          </ac:spMkLst>
        </pc:spChg>
        <pc:spChg chg="mod ord">
          <ac:chgData name="sosullivan" userId="4a1197d8-e02a-45da-bc74-1a447416a804" providerId="ADAL" clId="{0AD8595F-743C-4349-A5E5-92A5C8A27389}" dt="2019-09-07T17:02:15.788" v="845" actId="26606"/>
          <ac:spMkLst>
            <pc:docMk/>
            <pc:sldMk cId="2471021320" sldId="399"/>
            <ac:spMk id="3" creationId="{00000000-0000-0000-0000-000000000000}"/>
          </ac:spMkLst>
        </pc:spChg>
        <pc:picChg chg="mod">
          <ac:chgData name="sosullivan" userId="4a1197d8-e02a-45da-bc74-1a447416a804" providerId="ADAL" clId="{0AD8595F-743C-4349-A5E5-92A5C8A27389}" dt="2019-09-07T17:02:15.788" v="845" actId="26606"/>
          <ac:picMkLst>
            <pc:docMk/>
            <pc:sldMk cId="2471021320" sldId="399"/>
            <ac:picMk id="9218" creationId="{00000000-0000-0000-0000-000000000000}"/>
          </ac:picMkLst>
        </pc:picChg>
        <pc:cxnChg chg="add">
          <ac:chgData name="sosullivan" userId="4a1197d8-e02a-45da-bc74-1a447416a804" providerId="ADAL" clId="{0AD8595F-743C-4349-A5E5-92A5C8A27389}" dt="2019-09-07T17:02:15.788" v="845" actId="26606"/>
          <ac:cxnSpMkLst>
            <pc:docMk/>
            <pc:sldMk cId="2471021320" sldId="399"/>
            <ac:cxnSpMk id="71" creationId="{A7F400EE-A8A5-48AF-B4D6-291B52C6F0B0}"/>
          </ac:cxnSpMkLst>
        </pc:cxnChg>
      </pc:sldChg>
      <pc:sldChg chg="modSp mod setBg">
        <pc:chgData name="sosullivan" userId="4a1197d8-e02a-45da-bc74-1a447416a804" providerId="ADAL" clId="{0AD8595F-743C-4349-A5E5-92A5C8A27389}" dt="2019-09-07T17:02:22.576" v="846" actId="26606"/>
        <pc:sldMkLst>
          <pc:docMk/>
          <pc:sldMk cId="1551132707" sldId="401"/>
        </pc:sldMkLst>
        <pc:picChg chg="mod">
          <ac:chgData name="sosullivan" userId="4a1197d8-e02a-45da-bc74-1a447416a804" providerId="ADAL" clId="{0AD8595F-743C-4349-A5E5-92A5C8A27389}" dt="2019-09-07T17:02:22.576" v="846" actId="26606"/>
          <ac:picMkLst>
            <pc:docMk/>
            <pc:sldMk cId="1551132707" sldId="401"/>
            <ac:picMk id="2" creationId="{00000000-0000-0000-0000-000000000000}"/>
          </ac:picMkLst>
        </pc:picChg>
      </pc:sldChg>
      <pc:sldChg chg="addSp modSp mod setBg">
        <pc:chgData name="sosullivan" userId="4a1197d8-e02a-45da-bc74-1a447416a804" providerId="ADAL" clId="{0AD8595F-743C-4349-A5E5-92A5C8A27389}" dt="2019-09-07T17:02:28.062" v="847" actId="26606"/>
        <pc:sldMkLst>
          <pc:docMk/>
          <pc:sldMk cId="3399676527" sldId="402"/>
        </pc:sldMkLst>
        <pc:spChg chg="mod">
          <ac:chgData name="sosullivan" userId="4a1197d8-e02a-45da-bc74-1a447416a804" providerId="ADAL" clId="{0AD8595F-743C-4349-A5E5-92A5C8A27389}" dt="2019-09-07T17:02:28.062" v="847" actId="26606"/>
          <ac:spMkLst>
            <pc:docMk/>
            <pc:sldMk cId="3399676527" sldId="402"/>
            <ac:spMk id="2" creationId="{00000000-0000-0000-0000-000000000000}"/>
          </ac:spMkLst>
        </pc:spChg>
        <pc:spChg chg="mod">
          <ac:chgData name="sosullivan" userId="4a1197d8-e02a-45da-bc74-1a447416a804" providerId="ADAL" clId="{0AD8595F-743C-4349-A5E5-92A5C8A27389}" dt="2019-09-07T17:02:28.062" v="847" actId="26606"/>
          <ac:spMkLst>
            <pc:docMk/>
            <pc:sldMk cId="3399676527" sldId="402"/>
            <ac:spMk id="4" creationId="{00000000-0000-0000-0000-000000000000}"/>
          </ac:spMkLst>
        </pc:spChg>
        <pc:picChg chg="mod">
          <ac:chgData name="sosullivan" userId="4a1197d8-e02a-45da-bc74-1a447416a804" providerId="ADAL" clId="{0AD8595F-743C-4349-A5E5-92A5C8A27389}" dt="2019-09-07T17:02:28.062" v="847" actId="26606"/>
          <ac:picMkLst>
            <pc:docMk/>
            <pc:sldMk cId="3399676527" sldId="402"/>
            <ac:picMk id="12290" creationId="{00000000-0000-0000-0000-000000000000}"/>
          </ac:picMkLst>
        </pc:picChg>
        <pc:cxnChg chg="add">
          <ac:chgData name="sosullivan" userId="4a1197d8-e02a-45da-bc74-1a447416a804" providerId="ADAL" clId="{0AD8595F-743C-4349-A5E5-92A5C8A27389}" dt="2019-09-07T17:02:28.062" v="847" actId="26606"/>
          <ac:cxnSpMkLst>
            <pc:docMk/>
            <pc:sldMk cId="3399676527" sldId="402"/>
            <ac:cxnSpMk id="71" creationId="{A7F400EE-A8A5-48AF-B4D6-291B52C6F0B0}"/>
          </ac:cxnSpMkLst>
        </pc:cxnChg>
      </pc:sldChg>
      <pc:sldChg chg="addSp modSp mod setBg">
        <pc:chgData name="sosullivan" userId="4a1197d8-e02a-45da-bc74-1a447416a804" providerId="ADAL" clId="{0AD8595F-743C-4349-A5E5-92A5C8A27389}" dt="2019-09-07T17:03:24.574" v="879" actId="20577"/>
        <pc:sldMkLst>
          <pc:docMk/>
          <pc:sldMk cId="2488568348" sldId="403"/>
        </pc:sldMkLst>
        <pc:spChg chg="mod">
          <ac:chgData name="sosullivan" userId="4a1197d8-e02a-45da-bc74-1a447416a804" providerId="ADAL" clId="{0AD8595F-743C-4349-A5E5-92A5C8A27389}" dt="2019-09-07T17:02:35.177" v="848" actId="26606"/>
          <ac:spMkLst>
            <pc:docMk/>
            <pc:sldMk cId="2488568348" sldId="403"/>
            <ac:spMk id="2" creationId="{00000000-0000-0000-0000-000000000000}"/>
          </ac:spMkLst>
        </pc:spChg>
        <pc:spChg chg="mod">
          <ac:chgData name="sosullivan" userId="4a1197d8-e02a-45da-bc74-1a447416a804" providerId="ADAL" clId="{0AD8595F-743C-4349-A5E5-92A5C8A27389}" dt="2019-09-07T17:03:24.574" v="879" actId="20577"/>
          <ac:spMkLst>
            <pc:docMk/>
            <pc:sldMk cId="2488568348" sldId="403"/>
            <ac:spMk id="4" creationId="{00000000-0000-0000-0000-000000000000}"/>
          </ac:spMkLst>
        </pc:spChg>
        <pc:picChg chg="mod">
          <ac:chgData name="sosullivan" userId="4a1197d8-e02a-45da-bc74-1a447416a804" providerId="ADAL" clId="{0AD8595F-743C-4349-A5E5-92A5C8A27389}" dt="2019-09-07T17:02:35.177" v="848" actId="26606"/>
          <ac:picMkLst>
            <pc:docMk/>
            <pc:sldMk cId="2488568348" sldId="403"/>
            <ac:picMk id="13314" creationId="{00000000-0000-0000-0000-000000000000}"/>
          </ac:picMkLst>
        </pc:picChg>
        <pc:cxnChg chg="add">
          <ac:chgData name="sosullivan" userId="4a1197d8-e02a-45da-bc74-1a447416a804" providerId="ADAL" clId="{0AD8595F-743C-4349-A5E5-92A5C8A27389}" dt="2019-09-07T17:02:35.177" v="848" actId="26606"/>
          <ac:cxnSpMkLst>
            <pc:docMk/>
            <pc:sldMk cId="2488568348" sldId="403"/>
            <ac:cxnSpMk id="71" creationId="{A7F400EE-A8A5-48AF-B4D6-291B52C6F0B0}"/>
          </ac:cxnSpMkLst>
        </pc:cxnChg>
      </pc:sldChg>
      <pc:sldChg chg="modSp mod setBg">
        <pc:chgData name="sosullivan" userId="4a1197d8-e02a-45da-bc74-1a447416a804" providerId="ADAL" clId="{0AD8595F-743C-4349-A5E5-92A5C8A27389}" dt="2019-09-07T17:03:18.163" v="877" actId="5793"/>
        <pc:sldMkLst>
          <pc:docMk/>
          <pc:sldMk cId="1774483983" sldId="404"/>
        </pc:sldMkLst>
        <pc:spChg chg="mod">
          <ac:chgData name="sosullivan" userId="4a1197d8-e02a-45da-bc74-1a447416a804" providerId="ADAL" clId="{0AD8595F-743C-4349-A5E5-92A5C8A27389}" dt="2019-09-07T17:03:04.279" v="863" actId="26606"/>
          <ac:spMkLst>
            <pc:docMk/>
            <pc:sldMk cId="1774483983" sldId="404"/>
            <ac:spMk id="2" creationId="{00000000-0000-0000-0000-000000000000}"/>
          </ac:spMkLst>
        </pc:spChg>
        <pc:spChg chg="mod">
          <ac:chgData name="sosullivan" userId="4a1197d8-e02a-45da-bc74-1a447416a804" providerId="ADAL" clId="{0AD8595F-743C-4349-A5E5-92A5C8A27389}" dt="2019-09-07T17:03:18.163" v="877" actId="5793"/>
          <ac:spMkLst>
            <pc:docMk/>
            <pc:sldMk cId="1774483983" sldId="404"/>
            <ac:spMk id="5" creationId="{00000000-0000-0000-0000-000000000000}"/>
          </ac:spMkLst>
        </pc:spChg>
        <pc:picChg chg="mod">
          <ac:chgData name="sosullivan" userId="4a1197d8-e02a-45da-bc74-1a447416a804" providerId="ADAL" clId="{0AD8595F-743C-4349-A5E5-92A5C8A27389}" dt="2019-09-07T17:03:04.279" v="863" actId="26606"/>
          <ac:picMkLst>
            <pc:docMk/>
            <pc:sldMk cId="1774483983" sldId="404"/>
            <ac:picMk id="14338" creationId="{00000000-0000-0000-0000-000000000000}"/>
          </ac:picMkLst>
        </pc:picChg>
      </pc:sldChg>
      <pc:sldChg chg="addSp delSp modSp add mod setBg">
        <pc:chgData name="sosullivan" userId="4a1197d8-e02a-45da-bc74-1a447416a804" providerId="ADAL" clId="{0AD8595F-743C-4349-A5E5-92A5C8A27389}" dt="2019-09-25T22:11:16.334" v="1142" actId="20577"/>
        <pc:sldMkLst>
          <pc:docMk/>
          <pc:sldMk cId="49990312" sldId="405"/>
        </pc:sldMkLst>
        <pc:spChg chg="mod">
          <ac:chgData name="sosullivan" userId="4a1197d8-e02a-45da-bc74-1a447416a804" providerId="ADAL" clId="{0AD8595F-743C-4349-A5E5-92A5C8A27389}" dt="2019-09-07T16:59:07.434" v="796" actId="26606"/>
          <ac:spMkLst>
            <pc:docMk/>
            <pc:sldMk cId="49990312" sldId="405"/>
            <ac:spMk id="2" creationId="{410333B9-18B5-41EB-AA7E-56BC57553533}"/>
          </ac:spMkLst>
        </pc:spChg>
        <pc:spChg chg="del mod">
          <ac:chgData name="sosullivan" userId="4a1197d8-e02a-45da-bc74-1a447416a804" providerId="ADAL" clId="{0AD8595F-743C-4349-A5E5-92A5C8A27389}" dt="2019-09-07T16:59:07.434" v="796" actId="26606"/>
          <ac:spMkLst>
            <pc:docMk/>
            <pc:sldMk cId="49990312" sldId="405"/>
            <ac:spMk id="3" creationId="{437F170C-F720-441D-BB8A-4E9173469E38}"/>
          </ac:spMkLst>
        </pc:spChg>
        <pc:spChg chg="add">
          <ac:chgData name="sosullivan" userId="4a1197d8-e02a-45da-bc74-1a447416a804" providerId="ADAL" clId="{0AD8595F-743C-4349-A5E5-92A5C8A27389}" dt="2019-09-07T16:59:07.434" v="796" actId="26606"/>
          <ac:spMkLst>
            <pc:docMk/>
            <pc:sldMk cId="49990312" sldId="405"/>
            <ac:spMk id="10" creationId="{46C2E80F-49A6-4372-B103-219D417A55ED}"/>
          </ac:spMkLst>
        </pc:spChg>
        <pc:graphicFrameChg chg="add mod">
          <ac:chgData name="sosullivan" userId="4a1197d8-e02a-45da-bc74-1a447416a804" providerId="ADAL" clId="{0AD8595F-743C-4349-A5E5-92A5C8A27389}" dt="2019-09-25T22:11:16.334" v="1142" actId="20577"/>
          <ac:graphicFrameMkLst>
            <pc:docMk/>
            <pc:sldMk cId="49990312" sldId="405"/>
            <ac:graphicFrameMk id="5" creationId="{821E524A-4F9F-42A8-8FE6-1F3144621CD0}"/>
          </ac:graphicFrameMkLst>
        </pc:graphicFrameChg>
      </pc:sldChg>
      <pc:sldChg chg="addSp delSp modSp add mod setBg">
        <pc:chgData name="sosullivan" userId="4a1197d8-e02a-45da-bc74-1a447416a804" providerId="ADAL" clId="{0AD8595F-743C-4349-A5E5-92A5C8A27389}" dt="2019-09-25T22:11:38.867" v="1188" actId="20577"/>
        <pc:sldMkLst>
          <pc:docMk/>
          <pc:sldMk cId="2331965248" sldId="406"/>
        </pc:sldMkLst>
        <pc:spChg chg="mod">
          <ac:chgData name="sosullivan" userId="4a1197d8-e02a-45da-bc74-1a447416a804" providerId="ADAL" clId="{0AD8595F-743C-4349-A5E5-92A5C8A27389}" dt="2019-09-07T17:00:16.532" v="816" actId="26606"/>
          <ac:spMkLst>
            <pc:docMk/>
            <pc:sldMk cId="2331965248" sldId="406"/>
            <ac:spMk id="2" creationId="{13656E9F-4C03-4CBB-9B70-9F848DEF605F}"/>
          </ac:spMkLst>
        </pc:spChg>
        <pc:spChg chg="del mod">
          <ac:chgData name="sosullivan" userId="4a1197d8-e02a-45da-bc74-1a447416a804" providerId="ADAL" clId="{0AD8595F-743C-4349-A5E5-92A5C8A27389}" dt="2019-09-07T16:59:27.991" v="804" actId="26606"/>
          <ac:spMkLst>
            <pc:docMk/>
            <pc:sldMk cId="2331965248" sldId="406"/>
            <ac:spMk id="3" creationId="{AF75D4CD-3405-4502-BC4A-FD1FD6A8D983}"/>
          </ac:spMkLst>
        </pc:spChg>
        <pc:spChg chg="add">
          <ac:chgData name="sosullivan" userId="4a1197d8-e02a-45da-bc74-1a447416a804" providerId="ADAL" clId="{0AD8595F-743C-4349-A5E5-92A5C8A27389}" dt="2019-09-07T17:00:16.532" v="816" actId="26606"/>
          <ac:spMkLst>
            <pc:docMk/>
            <pc:sldMk cId="2331965248" sldId="406"/>
            <ac:spMk id="7" creationId="{46C2E80F-49A6-4372-B103-219D417A55ED}"/>
          </ac:spMkLst>
        </pc:spChg>
        <pc:spChg chg="add del">
          <ac:chgData name="sosullivan" userId="4a1197d8-e02a-45da-bc74-1a447416a804" providerId="ADAL" clId="{0AD8595F-743C-4349-A5E5-92A5C8A27389}" dt="2019-09-07T17:00:08.836" v="814" actId="26606"/>
          <ac:spMkLst>
            <pc:docMk/>
            <pc:sldMk cId="2331965248" sldId="406"/>
            <ac:spMk id="10" creationId="{46C2E80F-49A6-4372-B103-219D417A55ED}"/>
          </ac:spMkLst>
        </pc:spChg>
        <pc:graphicFrameChg chg="add mod modGraphic">
          <ac:chgData name="sosullivan" userId="4a1197d8-e02a-45da-bc74-1a447416a804" providerId="ADAL" clId="{0AD8595F-743C-4349-A5E5-92A5C8A27389}" dt="2019-09-25T22:11:38.867" v="1188" actId="20577"/>
          <ac:graphicFrameMkLst>
            <pc:docMk/>
            <pc:sldMk cId="2331965248" sldId="406"/>
            <ac:graphicFrameMk id="5" creationId="{A07AD826-6BD9-4091-BDF2-E67016B29C7C}"/>
          </ac:graphicFrameMkLst>
        </pc:graphicFrameChg>
      </pc:sldChg>
      <pc:sldChg chg="addSp delSp modSp add mod setBg">
        <pc:chgData name="sosullivan" userId="4a1197d8-e02a-45da-bc74-1a447416a804" providerId="ADAL" clId="{0AD8595F-743C-4349-A5E5-92A5C8A27389}" dt="2019-09-25T22:15:12.872" v="1771" actId="14100"/>
        <pc:sldMkLst>
          <pc:docMk/>
          <pc:sldMk cId="266052730" sldId="407"/>
        </pc:sldMkLst>
        <pc:spChg chg="mod">
          <ac:chgData name="sosullivan" userId="4a1197d8-e02a-45da-bc74-1a447416a804" providerId="ADAL" clId="{0AD8595F-743C-4349-A5E5-92A5C8A27389}" dt="2019-09-07T16:59:58.993" v="812" actId="26606"/>
          <ac:spMkLst>
            <pc:docMk/>
            <pc:sldMk cId="266052730" sldId="407"/>
            <ac:spMk id="2" creationId="{DF97A76B-3EC9-4D2E-B7FE-C00FE69F65B2}"/>
          </ac:spMkLst>
        </pc:spChg>
        <pc:spChg chg="del mod">
          <ac:chgData name="sosullivan" userId="4a1197d8-e02a-45da-bc74-1a447416a804" providerId="ADAL" clId="{0AD8595F-743C-4349-A5E5-92A5C8A27389}" dt="2019-09-07T16:59:58.993" v="812" actId="26606"/>
          <ac:spMkLst>
            <pc:docMk/>
            <pc:sldMk cId="266052730" sldId="407"/>
            <ac:spMk id="3" creationId="{3BA9757D-5440-427B-BE36-57BB00C71D7E}"/>
          </ac:spMkLst>
        </pc:spChg>
        <pc:spChg chg="add">
          <ac:chgData name="sosullivan" userId="4a1197d8-e02a-45da-bc74-1a447416a804" providerId="ADAL" clId="{0AD8595F-743C-4349-A5E5-92A5C8A27389}" dt="2019-09-07T16:59:58.993" v="812" actId="26606"/>
          <ac:spMkLst>
            <pc:docMk/>
            <pc:sldMk cId="266052730" sldId="407"/>
            <ac:spMk id="10" creationId="{46C2E80F-49A6-4372-B103-219D417A55ED}"/>
          </ac:spMkLst>
        </pc:spChg>
        <pc:graphicFrameChg chg="add mod">
          <ac:chgData name="sosullivan" userId="4a1197d8-e02a-45da-bc74-1a447416a804" providerId="ADAL" clId="{0AD8595F-743C-4349-A5E5-92A5C8A27389}" dt="2019-09-25T22:15:12.872" v="1771" actId="14100"/>
          <ac:graphicFrameMkLst>
            <pc:docMk/>
            <pc:sldMk cId="266052730" sldId="407"/>
            <ac:graphicFrameMk id="5" creationId="{4E685F46-840B-4215-92AC-C95B1ECBED76}"/>
          </ac:graphicFrameMkLst>
        </pc:graphicFrameChg>
      </pc:sldChg>
      <pc:sldChg chg="addSp modSp add mod setBg">
        <pc:chgData name="sosullivan" userId="4a1197d8-e02a-45da-bc74-1a447416a804" providerId="ADAL" clId="{0AD8595F-743C-4349-A5E5-92A5C8A27389}" dt="2019-09-25T22:18:49.729" v="1908" actId="26606"/>
        <pc:sldMkLst>
          <pc:docMk/>
          <pc:sldMk cId="1033357608" sldId="411"/>
        </pc:sldMkLst>
        <pc:spChg chg="add">
          <ac:chgData name="sosullivan" userId="4a1197d8-e02a-45da-bc74-1a447416a804" providerId="ADAL" clId="{0AD8595F-743C-4349-A5E5-92A5C8A27389}" dt="2019-09-25T22:18:49.729" v="1908" actId="26606"/>
          <ac:spMkLst>
            <pc:docMk/>
            <pc:sldMk cId="1033357608" sldId="411"/>
            <ac:spMk id="8" creationId="{32BC26D8-82FB-445E-AA49-62A77D7C1EE0}"/>
          </ac:spMkLst>
        </pc:spChg>
        <pc:spChg chg="add">
          <ac:chgData name="sosullivan" userId="4a1197d8-e02a-45da-bc74-1a447416a804" providerId="ADAL" clId="{0AD8595F-743C-4349-A5E5-92A5C8A27389}" dt="2019-09-25T22:18:49.729" v="1908" actId="26606"/>
          <ac:spMkLst>
            <pc:docMk/>
            <pc:sldMk cId="1033357608" sldId="411"/>
            <ac:spMk id="10" creationId="{CB44330D-EA18-4254-AA95-EB49948539B8}"/>
          </ac:spMkLst>
        </pc:spChg>
        <pc:picChg chg="add mod">
          <ac:chgData name="sosullivan" userId="4a1197d8-e02a-45da-bc74-1a447416a804" providerId="ADAL" clId="{0AD8595F-743C-4349-A5E5-92A5C8A27389}" dt="2019-09-25T22:18:49.729" v="1908" actId="26606"/>
          <ac:picMkLst>
            <pc:docMk/>
            <pc:sldMk cId="1033357608" sldId="411"/>
            <ac:picMk id="3" creationId="{7C854B89-6108-4C99-83A9-DD24DF9E51E3}"/>
          </ac:picMkLst>
        </pc:picChg>
      </pc:sldChg>
    </pc:docChg>
  </pc:docChgLst>
  <pc:docChgLst>
    <pc:chgData name="Séamus O' Sullivan" userId="59e2005332282d83" providerId="LiveId" clId="{07445F52-FF9D-4C9A-9DD6-A45F0F416591}"/>
    <pc:docChg chg="undo custSel mod addSld modSld">
      <pc:chgData name="Séamus O' Sullivan" userId="59e2005332282d83" providerId="LiveId" clId="{07445F52-FF9D-4C9A-9DD6-A45F0F416591}" dt="2019-08-23T22:48:31.162" v="720" actId="20577"/>
      <pc:docMkLst>
        <pc:docMk/>
      </pc:docMkLst>
      <pc:sldChg chg="modSp">
        <pc:chgData name="Séamus O' Sullivan" userId="59e2005332282d83" providerId="LiveId" clId="{07445F52-FF9D-4C9A-9DD6-A45F0F416591}" dt="2019-08-23T22:47:19.184" v="652" actId="20577"/>
        <pc:sldMkLst>
          <pc:docMk/>
          <pc:sldMk cId="153042639" sldId="256"/>
        </pc:sldMkLst>
        <pc:spChg chg="mod">
          <ac:chgData name="Séamus O' Sullivan" userId="59e2005332282d83" providerId="LiveId" clId="{07445F52-FF9D-4C9A-9DD6-A45F0F416591}" dt="2019-08-23T22:47:19.184" v="652" actId="20577"/>
          <ac:spMkLst>
            <pc:docMk/>
            <pc:sldMk cId="153042639" sldId="256"/>
            <ac:spMk id="3" creationId="{3CF5FBDB-1508-4ADF-B4B4-947AACCB3E00}"/>
          </ac:spMkLst>
        </pc:spChg>
      </pc:sldChg>
      <pc:sldChg chg="addSp delSp modSp add mod setBg">
        <pc:chgData name="Séamus O' Sullivan" userId="59e2005332282d83" providerId="LiveId" clId="{07445F52-FF9D-4C9A-9DD6-A45F0F416591}" dt="2019-08-23T22:37:25.433" v="59" actId="26606"/>
        <pc:sldMkLst>
          <pc:docMk/>
          <pc:sldMk cId="1191991779" sldId="290"/>
        </pc:sldMkLst>
        <pc:spChg chg="mod">
          <ac:chgData name="Séamus O' Sullivan" userId="59e2005332282d83" providerId="LiveId" clId="{07445F52-FF9D-4C9A-9DD6-A45F0F416591}" dt="2019-08-23T22:37:25.433" v="59" actId="26606"/>
          <ac:spMkLst>
            <pc:docMk/>
            <pc:sldMk cId="1191991779" sldId="290"/>
            <ac:spMk id="2" creationId="{0F8A2212-81F4-43BD-ACE3-4E70BF18B80F}"/>
          </ac:spMkLst>
        </pc:spChg>
        <pc:spChg chg="del">
          <ac:chgData name="Séamus O' Sullivan" userId="59e2005332282d83" providerId="LiveId" clId="{07445F52-FF9D-4C9A-9DD6-A45F0F416591}" dt="2019-08-23T22:37:25.433" v="59" actId="26606"/>
          <ac:spMkLst>
            <pc:docMk/>
            <pc:sldMk cId="1191991779" sldId="290"/>
            <ac:spMk id="3" creationId="{95D33B43-C77A-4086-8917-5D72B651CC19}"/>
          </ac:spMkLst>
        </pc:spChg>
        <pc:spChg chg="add">
          <ac:chgData name="Séamus O' Sullivan" userId="59e2005332282d83" providerId="LiveId" clId="{07445F52-FF9D-4C9A-9DD6-A45F0F416591}" dt="2019-08-23T22:37:25.433" v="59" actId="26606"/>
          <ac:spMkLst>
            <pc:docMk/>
            <pc:sldMk cId="1191991779" sldId="290"/>
            <ac:spMk id="10" creationId="{029DE7B6-DC7C-4BA1-B406-EDDA0C0A31C4}"/>
          </ac:spMkLst>
        </pc:spChg>
        <pc:picChg chg="add">
          <ac:chgData name="Séamus O' Sullivan" userId="59e2005332282d83" providerId="LiveId" clId="{07445F52-FF9D-4C9A-9DD6-A45F0F416591}" dt="2019-08-23T22:37:25.433" v="59" actId="26606"/>
          <ac:picMkLst>
            <pc:docMk/>
            <pc:sldMk cId="1191991779" sldId="290"/>
            <ac:picMk id="7" creationId="{589CE871-CB82-49AD-8514-E7C8C144430E}"/>
          </ac:picMkLst>
        </pc:picChg>
      </pc:sldChg>
      <pc:sldChg chg="addSp delSp modSp add mod setBg">
        <pc:chgData name="Séamus O' Sullivan" userId="59e2005332282d83" providerId="LiveId" clId="{07445F52-FF9D-4C9A-9DD6-A45F0F416591}" dt="2019-08-23T22:48:31.162" v="720" actId="20577"/>
        <pc:sldMkLst>
          <pc:docMk/>
          <pc:sldMk cId="1115184827" sldId="291"/>
        </pc:sldMkLst>
        <pc:spChg chg="mod">
          <ac:chgData name="Séamus O' Sullivan" userId="59e2005332282d83" providerId="LiveId" clId="{07445F52-FF9D-4C9A-9DD6-A45F0F416591}" dt="2019-08-23T22:45:03.897" v="582" actId="26606"/>
          <ac:spMkLst>
            <pc:docMk/>
            <pc:sldMk cId="1115184827" sldId="291"/>
            <ac:spMk id="2" creationId="{99D231F1-E596-4347-A0CB-A80C65D1A80E}"/>
          </ac:spMkLst>
        </pc:spChg>
        <pc:spChg chg="add del mod">
          <ac:chgData name="Séamus O' Sullivan" userId="59e2005332282d83" providerId="LiveId" clId="{07445F52-FF9D-4C9A-9DD6-A45F0F416591}" dt="2019-08-23T22:45:03.897" v="582" actId="26606"/>
          <ac:spMkLst>
            <pc:docMk/>
            <pc:sldMk cId="1115184827" sldId="291"/>
            <ac:spMk id="3" creationId="{020D5D6D-4C3D-41EA-88C3-BDB061D733B2}"/>
          </ac:spMkLst>
        </pc:spChg>
        <pc:spChg chg="add del mod">
          <ac:chgData name="Séamus O' Sullivan" userId="59e2005332282d83" providerId="LiveId" clId="{07445F52-FF9D-4C9A-9DD6-A45F0F416591}" dt="2019-08-23T22:44:12.343" v="530" actId="767"/>
          <ac:spMkLst>
            <pc:docMk/>
            <pc:sldMk cId="1115184827" sldId="291"/>
            <ac:spMk id="4" creationId="{0EE5E872-6BE1-49E9-B8EF-908A2492EC3C}"/>
          </ac:spMkLst>
        </pc:spChg>
        <pc:spChg chg="add">
          <ac:chgData name="Séamus O' Sullivan" userId="59e2005332282d83" providerId="LiveId" clId="{07445F52-FF9D-4C9A-9DD6-A45F0F416591}" dt="2019-08-23T22:45:03.897" v="582" actId="26606"/>
          <ac:spMkLst>
            <pc:docMk/>
            <pc:sldMk cId="1115184827" sldId="291"/>
            <ac:spMk id="6" creationId="{46C2E80F-49A6-4372-B103-219D417A55ED}"/>
          </ac:spMkLst>
        </pc:spChg>
        <pc:spChg chg="add del">
          <ac:chgData name="Séamus O' Sullivan" userId="59e2005332282d83" providerId="LiveId" clId="{07445F52-FF9D-4C9A-9DD6-A45F0F416591}" dt="2019-08-23T22:44:33.836" v="533" actId="26606"/>
          <ac:spMkLst>
            <pc:docMk/>
            <pc:sldMk cId="1115184827" sldId="291"/>
            <ac:spMk id="10" creationId="{46C2E80F-49A6-4372-B103-219D417A55ED}"/>
          </ac:spMkLst>
        </pc:spChg>
        <pc:graphicFrameChg chg="add del">
          <ac:chgData name="Séamus O' Sullivan" userId="59e2005332282d83" providerId="LiveId" clId="{07445F52-FF9D-4C9A-9DD6-A45F0F416591}" dt="2019-08-23T22:44:33.836" v="533" actId="26606"/>
          <ac:graphicFrameMkLst>
            <pc:docMk/>
            <pc:sldMk cId="1115184827" sldId="291"/>
            <ac:graphicFrameMk id="5" creationId="{96F06F16-D7F0-4735-BBC8-E0EA6C1FBFE3}"/>
          </ac:graphicFrameMkLst>
        </pc:graphicFrameChg>
        <pc:graphicFrameChg chg="add mod">
          <ac:chgData name="Séamus O' Sullivan" userId="59e2005332282d83" providerId="LiveId" clId="{07445F52-FF9D-4C9A-9DD6-A45F0F416591}" dt="2019-08-23T22:48:31.162" v="720" actId="20577"/>
          <ac:graphicFrameMkLst>
            <pc:docMk/>
            <pc:sldMk cId="1115184827" sldId="291"/>
            <ac:graphicFrameMk id="7" creationId="{AB148930-5EF0-430C-ACC6-DB31D736A2BF}"/>
          </ac:graphicFrameMkLst>
        </pc:graphicFrameChg>
      </pc:sldChg>
      <pc:sldChg chg="delSp modSp add setBg delDesignElem">
        <pc:chgData name="Séamus O' Sullivan" userId="59e2005332282d83" providerId="LiveId" clId="{07445F52-FF9D-4C9A-9DD6-A45F0F416591}" dt="2019-08-23T22:48:12.553" v="713" actId="20577"/>
        <pc:sldMkLst>
          <pc:docMk/>
          <pc:sldMk cId="4015647398" sldId="292"/>
        </pc:sldMkLst>
        <pc:spChg chg="del">
          <ac:chgData name="Séamus O' Sullivan" userId="59e2005332282d83" providerId="LiveId" clId="{07445F52-FF9D-4C9A-9DD6-A45F0F416591}" dt="2019-08-23T22:47:03.653" v="640"/>
          <ac:spMkLst>
            <pc:docMk/>
            <pc:sldMk cId="4015647398" sldId="292"/>
            <ac:spMk id="6" creationId="{46C2E80F-49A6-4372-B103-219D417A55ED}"/>
          </ac:spMkLst>
        </pc:spChg>
        <pc:graphicFrameChg chg="mod">
          <ac:chgData name="Séamus O' Sullivan" userId="59e2005332282d83" providerId="LiveId" clId="{07445F52-FF9D-4C9A-9DD6-A45F0F416591}" dt="2019-08-23T22:48:12.553" v="713" actId="20577"/>
          <ac:graphicFrameMkLst>
            <pc:docMk/>
            <pc:sldMk cId="4015647398" sldId="292"/>
            <ac:graphicFrameMk id="7" creationId="{AB148930-5EF0-430C-ACC6-DB31D736A2BF}"/>
          </ac:graphicFrameMkLst>
        </pc:graphicFrameChg>
      </pc:sldChg>
      <pc:sldChg chg="modSp add setBg">
        <pc:chgData name="Séamus O' Sullivan" userId="59e2005332282d83" providerId="LiveId" clId="{07445F52-FF9D-4C9A-9DD6-A45F0F416591}" dt="2019-08-23T22:47:32.133" v="670" actId="20577"/>
        <pc:sldMkLst>
          <pc:docMk/>
          <pc:sldMk cId="1852752303" sldId="293"/>
        </pc:sldMkLst>
        <pc:spChg chg="mod">
          <ac:chgData name="Séamus O' Sullivan" userId="59e2005332282d83" providerId="LiveId" clId="{07445F52-FF9D-4C9A-9DD6-A45F0F416591}" dt="2019-08-23T22:47:32.133" v="670" actId="20577"/>
          <ac:spMkLst>
            <pc:docMk/>
            <pc:sldMk cId="1852752303" sldId="293"/>
            <ac:spMk id="3" creationId="{3CF5FBDB-1508-4ADF-B4B4-947AACCB3E00}"/>
          </ac:spMkLst>
        </pc:spChg>
      </pc:sldChg>
    </pc:docChg>
  </pc:docChgLst>
  <pc:docChgLst>
    <pc:chgData name="Seamus O'Sullivan" userId="4a1197d8-e02a-45da-bc74-1a447416a804" providerId="ADAL" clId="{F6F58E0C-B9A3-43E6-85AA-F736F2449674}"/>
    <pc:docChg chg="undo custSel mod addSld delSld modSld sldOrd delSection modSection">
      <pc:chgData name="Seamus O'Sullivan" userId="4a1197d8-e02a-45da-bc74-1a447416a804" providerId="ADAL" clId="{F6F58E0C-B9A3-43E6-85AA-F736F2449674}" dt="2020-11-24T23:38:12.256" v="270" actId="17846"/>
      <pc:docMkLst>
        <pc:docMk/>
      </pc:docMkLst>
      <pc:sldChg chg="add">
        <pc:chgData name="Seamus O'Sullivan" userId="4a1197d8-e02a-45da-bc74-1a447416a804" providerId="ADAL" clId="{F6F58E0C-B9A3-43E6-85AA-F736F2449674}" dt="2020-11-24T23:31:55.178" v="138"/>
        <pc:sldMkLst>
          <pc:docMk/>
          <pc:sldMk cId="4211837682" sldId="262"/>
        </pc:sldMkLst>
      </pc:sldChg>
      <pc:sldChg chg="add">
        <pc:chgData name="Seamus O'Sullivan" userId="4a1197d8-e02a-45da-bc74-1a447416a804" providerId="ADAL" clId="{F6F58E0C-B9A3-43E6-85AA-F736F2449674}" dt="2020-11-24T23:31:55.178" v="138"/>
        <pc:sldMkLst>
          <pc:docMk/>
          <pc:sldMk cId="771769652" sldId="263"/>
        </pc:sldMkLst>
      </pc:sldChg>
      <pc:sldChg chg="add">
        <pc:chgData name="Seamus O'Sullivan" userId="4a1197d8-e02a-45da-bc74-1a447416a804" providerId="ADAL" clId="{F6F58E0C-B9A3-43E6-85AA-F736F2449674}" dt="2020-11-24T23:31:55.178" v="138"/>
        <pc:sldMkLst>
          <pc:docMk/>
          <pc:sldMk cId="1737691237" sldId="264"/>
        </pc:sldMkLst>
      </pc:sldChg>
      <pc:sldChg chg="add">
        <pc:chgData name="Seamus O'Sullivan" userId="4a1197d8-e02a-45da-bc74-1a447416a804" providerId="ADAL" clId="{F6F58E0C-B9A3-43E6-85AA-F736F2449674}" dt="2020-11-24T23:31:55.178" v="138"/>
        <pc:sldMkLst>
          <pc:docMk/>
          <pc:sldMk cId="607170980" sldId="265"/>
        </pc:sldMkLst>
      </pc:sldChg>
      <pc:sldChg chg="addSp delSp modSp add mod setBg">
        <pc:chgData name="Seamus O'Sullivan" userId="4a1197d8-e02a-45da-bc74-1a447416a804" providerId="ADAL" clId="{F6F58E0C-B9A3-43E6-85AA-F736F2449674}" dt="2020-11-24T23:33:40.918" v="238" actId="1076"/>
        <pc:sldMkLst>
          <pc:docMk/>
          <pc:sldMk cId="2675788227" sldId="270"/>
        </pc:sldMkLst>
        <pc:spChg chg="mod ord">
          <ac:chgData name="Seamus O'Sullivan" userId="4a1197d8-e02a-45da-bc74-1a447416a804" providerId="ADAL" clId="{F6F58E0C-B9A3-43E6-85AA-F736F2449674}" dt="2020-11-24T23:33:37.448" v="237" actId="26606"/>
          <ac:spMkLst>
            <pc:docMk/>
            <pc:sldMk cId="2675788227" sldId="270"/>
            <ac:spMk id="2" creationId="{F7AD36B9-BFA5-4523-AD7A-BC987FE58863}"/>
          </ac:spMkLst>
        </pc:spChg>
        <pc:spChg chg="add">
          <ac:chgData name="Seamus O'Sullivan" userId="4a1197d8-e02a-45da-bc74-1a447416a804" providerId="ADAL" clId="{F6F58E0C-B9A3-43E6-85AA-F736F2449674}" dt="2020-11-24T23:33:37.448" v="237" actId="26606"/>
          <ac:spMkLst>
            <pc:docMk/>
            <pc:sldMk cId="2675788227" sldId="270"/>
            <ac:spMk id="17" creationId="{5E6B3632-31A7-4B9A-9B3B-DAADD1D372BA}"/>
          </ac:spMkLst>
        </pc:spChg>
        <pc:picChg chg="mod">
          <ac:chgData name="Seamus O'Sullivan" userId="4a1197d8-e02a-45da-bc74-1a447416a804" providerId="ADAL" clId="{F6F58E0C-B9A3-43E6-85AA-F736F2449674}" dt="2020-11-24T23:33:37.448" v="237" actId="26606"/>
          <ac:picMkLst>
            <pc:docMk/>
            <pc:sldMk cId="2675788227" sldId="270"/>
            <ac:picMk id="4" creationId="{E10D9E04-932E-41C7-87DE-E96ED5325FF1}"/>
          </ac:picMkLst>
        </pc:picChg>
        <pc:picChg chg="mod">
          <ac:chgData name="Seamus O'Sullivan" userId="4a1197d8-e02a-45da-bc74-1a447416a804" providerId="ADAL" clId="{F6F58E0C-B9A3-43E6-85AA-F736F2449674}" dt="2020-11-24T23:33:37.448" v="237" actId="26606"/>
          <ac:picMkLst>
            <pc:docMk/>
            <pc:sldMk cId="2675788227" sldId="270"/>
            <ac:picMk id="5" creationId="{7205902A-EFF9-4DAA-9512-272173B75B61}"/>
          </ac:picMkLst>
        </pc:picChg>
        <pc:picChg chg="mod">
          <ac:chgData name="Seamus O'Sullivan" userId="4a1197d8-e02a-45da-bc74-1a447416a804" providerId="ADAL" clId="{F6F58E0C-B9A3-43E6-85AA-F736F2449674}" dt="2020-11-24T23:33:37.448" v="237" actId="26606"/>
          <ac:picMkLst>
            <pc:docMk/>
            <pc:sldMk cId="2675788227" sldId="270"/>
            <ac:picMk id="6" creationId="{82D2E8BF-BB03-4DA0-B920-CF627ED9E9C7}"/>
          </ac:picMkLst>
        </pc:picChg>
        <pc:picChg chg="mod">
          <ac:chgData name="Seamus O'Sullivan" userId="4a1197d8-e02a-45da-bc74-1a447416a804" providerId="ADAL" clId="{F6F58E0C-B9A3-43E6-85AA-F736F2449674}" dt="2020-11-24T23:33:37.448" v="237" actId="26606"/>
          <ac:picMkLst>
            <pc:docMk/>
            <pc:sldMk cId="2675788227" sldId="270"/>
            <ac:picMk id="7" creationId="{C539C68F-01C9-41E7-A667-8919535BB7DE}"/>
          </ac:picMkLst>
        </pc:picChg>
        <pc:picChg chg="add mod ord">
          <ac:chgData name="Seamus O'Sullivan" userId="4a1197d8-e02a-45da-bc74-1a447416a804" providerId="ADAL" clId="{F6F58E0C-B9A3-43E6-85AA-F736F2449674}" dt="2020-11-24T23:33:40.918" v="238" actId="1076"/>
          <ac:picMkLst>
            <pc:docMk/>
            <pc:sldMk cId="2675788227" sldId="270"/>
            <ac:picMk id="8" creationId="{BA2DF5D1-F7C9-42CA-A253-CCFD8991EDF5}"/>
          </ac:picMkLst>
        </pc:picChg>
        <pc:cxnChg chg="add del">
          <ac:chgData name="Seamus O'Sullivan" userId="4a1197d8-e02a-45da-bc74-1a447416a804" providerId="ADAL" clId="{F6F58E0C-B9A3-43E6-85AA-F736F2449674}" dt="2020-11-24T23:33:37.448" v="237" actId="26606"/>
          <ac:cxnSpMkLst>
            <pc:docMk/>
            <pc:sldMk cId="2675788227" sldId="270"/>
            <ac:cxnSpMk id="12" creationId="{29A9ABB9-3FE5-49D5-B8B3-4489C4CE4F53}"/>
          </ac:cxnSpMkLst>
        </pc:cxnChg>
      </pc:sldChg>
      <pc:sldChg chg="addSp delSp modSp add del mod">
        <pc:chgData name="Seamus O'Sullivan" userId="4a1197d8-e02a-45da-bc74-1a447416a804" providerId="ADAL" clId="{F6F58E0C-B9A3-43E6-85AA-F736F2449674}" dt="2020-11-24T23:33:42.334" v="239" actId="47"/>
        <pc:sldMkLst>
          <pc:docMk/>
          <pc:sldMk cId="2648468247" sldId="271"/>
        </pc:sldMkLst>
        <pc:spChg chg="add mod">
          <ac:chgData name="Seamus O'Sullivan" userId="4a1197d8-e02a-45da-bc74-1a447416a804" providerId="ADAL" clId="{F6F58E0C-B9A3-43E6-85AA-F736F2449674}" dt="2020-11-24T23:33:33.747" v="235" actId="21"/>
          <ac:spMkLst>
            <pc:docMk/>
            <pc:sldMk cId="2648468247" sldId="271"/>
            <ac:spMk id="3" creationId="{A4DCE08B-F0B3-42C5-80E2-BFDC73EBE7A0}"/>
          </ac:spMkLst>
        </pc:spChg>
        <pc:picChg chg="del">
          <ac:chgData name="Seamus O'Sullivan" userId="4a1197d8-e02a-45da-bc74-1a447416a804" providerId="ADAL" clId="{F6F58E0C-B9A3-43E6-85AA-F736F2449674}" dt="2020-11-24T23:33:33.747" v="235" actId="21"/>
          <ac:picMkLst>
            <pc:docMk/>
            <pc:sldMk cId="2648468247" sldId="271"/>
            <ac:picMk id="4" creationId="{B8C07AE9-8D85-44E8-A411-6877492D5D7C}"/>
          </ac:picMkLst>
        </pc:picChg>
      </pc:sldChg>
      <pc:sldChg chg="addSp delSp add mod setBg delDesignElem">
        <pc:chgData name="Seamus O'Sullivan" userId="4a1197d8-e02a-45da-bc74-1a447416a804" providerId="ADAL" clId="{F6F58E0C-B9A3-43E6-85AA-F736F2449674}" dt="2020-11-24T23:29:07.976" v="122" actId="26606"/>
        <pc:sldMkLst>
          <pc:docMk/>
          <pc:sldMk cId="113144431" sldId="299"/>
        </pc:sldMkLst>
        <pc:spChg chg="add">
          <ac:chgData name="Seamus O'Sullivan" userId="4a1197d8-e02a-45da-bc74-1a447416a804" providerId="ADAL" clId="{F6F58E0C-B9A3-43E6-85AA-F736F2449674}" dt="2020-11-24T23:29:07.976" v="122" actId="26606"/>
          <ac:spMkLst>
            <pc:docMk/>
            <pc:sldMk cId="113144431" sldId="299"/>
            <ac:spMk id="7" creationId="{B670DBD5-770C-4383-9F54-5B86E86BD5BB}"/>
          </ac:spMkLst>
        </pc:spChg>
        <pc:spChg chg="del">
          <ac:chgData name="Seamus O'Sullivan" userId="4a1197d8-e02a-45da-bc74-1a447416a804" providerId="ADAL" clId="{F6F58E0C-B9A3-43E6-85AA-F736F2449674}" dt="2020-11-24T23:28:59.731" v="121"/>
          <ac:spMkLst>
            <pc:docMk/>
            <pc:sldMk cId="113144431" sldId="299"/>
            <ac:spMk id="10" creationId="{B670DBD5-770C-4383-9F54-5B86E86BD5BB}"/>
          </ac:spMkLst>
        </pc:spChg>
      </pc:sldChg>
      <pc:sldChg chg="del">
        <pc:chgData name="Seamus O'Sullivan" userId="4a1197d8-e02a-45da-bc74-1a447416a804" providerId="ADAL" clId="{F6F58E0C-B9A3-43E6-85AA-F736F2449674}" dt="2020-11-24T23:37:53.737" v="269" actId="47"/>
        <pc:sldMkLst>
          <pc:docMk/>
          <pc:sldMk cId="3851722435" sldId="400"/>
        </pc:sldMkLst>
      </pc:sldChg>
      <pc:sldChg chg="del">
        <pc:chgData name="Seamus O'Sullivan" userId="4a1197d8-e02a-45da-bc74-1a447416a804" providerId="ADAL" clId="{F6F58E0C-B9A3-43E6-85AA-F736F2449674}" dt="2020-11-24T23:37:53.737" v="269" actId="47"/>
        <pc:sldMkLst>
          <pc:docMk/>
          <pc:sldMk cId="1551132707" sldId="401"/>
        </pc:sldMkLst>
      </pc:sldChg>
      <pc:sldChg chg="del">
        <pc:chgData name="Seamus O'Sullivan" userId="4a1197d8-e02a-45da-bc74-1a447416a804" providerId="ADAL" clId="{F6F58E0C-B9A3-43E6-85AA-F736F2449674}" dt="2020-11-24T23:37:53.737" v="269" actId="47"/>
        <pc:sldMkLst>
          <pc:docMk/>
          <pc:sldMk cId="3399676527" sldId="402"/>
        </pc:sldMkLst>
      </pc:sldChg>
      <pc:sldChg chg="del">
        <pc:chgData name="Seamus O'Sullivan" userId="4a1197d8-e02a-45da-bc74-1a447416a804" providerId="ADAL" clId="{F6F58E0C-B9A3-43E6-85AA-F736F2449674}" dt="2020-11-24T23:37:53.737" v="269" actId="47"/>
        <pc:sldMkLst>
          <pc:docMk/>
          <pc:sldMk cId="2488568348" sldId="403"/>
        </pc:sldMkLst>
      </pc:sldChg>
      <pc:sldChg chg="del">
        <pc:chgData name="Seamus O'Sullivan" userId="4a1197d8-e02a-45da-bc74-1a447416a804" providerId="ADAL" clId="{F6F58E0C-B9A3-43E6-85AA-F736F2449674}" dt="2020-11-24T23:37:53.737" v="269" actId="47"/>
        <pc:sldMkLst>
          <pc:docMk/>
          <pc:sldMk cId="1774483983" sldId="404"/>
        </pc:sldMkLst>
      </pc:sldChg>
      <pc:sldChg chg="del">
        <pc:chgData name="Seamus O'Sullivan" userId="4a1197d8-e02a-45da-bc74-1a447416a804" providerId="ADAL" clId="{F6F58E0C-B9A3-43E6-85AA-F736F2449674}" dt="2020-11-24T23:37:53.737" v="269" actId="47"/>
        <pc:sldMkLst>
          <pc:docMk/>
          <pc:sldMk cId="2308116236" sldId="426"/>
        </pc:sldMkLst>
      </pc:sldChg>
      <pc:sldChg chg="addSp modSp mod setBg">
        <pc:chgData name="Seamus O'Sullivan" userId="4a1197d8-e02a-45da-bc74-1a447416a804" providerId="ADAL" clId="{F6F58E0C-B9A3-43E6-85AA-F736F2449674}" dt="2020-11-24T23:27:01.126" v="100" actId="26606"/>
        <pc:sldMkLst>
          <pc:docMk/>
          <pc:sldMk cId="1809369101" sldId="433"/>
        </pc:sldMkLst>
        <pc:spChg chg="mod">
          <ac:chgData name="Seamus O'Sullivan" userId="4a1197d8-e02a-45da-bc74-1a447416a804" providerId="ADAL" clId="{F6F58E0C-B9A3-43E6-85AA-F736F2449674}" dt="2020-11-24T23:27:01.126" v="100" actId="26606"/>
          <ac:spMkLst>
            <pc:docMk/>
            <pc:sldMk cId="1809369101" sldId="433"/>
            <ac:spMk id="2" creationId="{B3EDE6C1-BD9C-4D89-9E5E-1CAC3CF0E558}"/>
          </ac:spMkLst>
        </pc:spChg>
        <pc:spChg chg="add">
          <ac:chgData name="Seamus O'Sullivan" userId="4a1197d8-e02a-45da-bc74-1a447416a804" providerId="ADAL" clId="{F6F58E0C-B9A3-43E6-85AA-F736F2449674}" dt="2020-11-24T23:27:01.126" v="100" actId="26606"/>
          <ac:spMkLst>
            <pc:docMk/>
            <pc:sldMk cId="1809369101" sldId="433"/>
            <ac:spMk id="7" creationId="{DA3C47C2-33A2-44B2-BEAB-FEB679075C24}"/>
          </ac:spMkLst>
        </pc:spChg>
        <pc:spChg chg="add">
          <ac:chgData name="Seamus O'Sullivan" userId="4a1197d8-e02a-45da-bc74-1a447416a804" providerId="ADAL" clId="{F6F58E0C-B9A3-43E6-85AA-F736F2449674}" dt="2020-11-24T23:27:01.126" v="100" actId="26606"/>
          <ac:spMkLst>
            <pc:docMk/>
            <pc:sldMk cId="1809369101" sldId="433"/>
            <ac:spMk id="9" creationId="{AD182BA8-54AD-4D9F-8264-B0FA8BB47D7C}"/>
          </ac:spMkLst>
        </pc:spChg>
        <pc:spChg chg="add">
          <ac:chgData name="Seamus O'Sullivan" userId="4a1197d8-e02a-45da-bc74-1a447416a804" providerId="ADAL" clId="{F6F58E0C-B9A3-43E6-85AA-F736F2449674}" dt="2020-11-24T23:27:01.126" v="100" actId="26606"/>
          <ac:spMkLst>
            <pc:docMk/>
            <pc:sldMk cId="1809369101" sldId="433"/>
            <ac:spMk id="11" creationId="{4ED83379-0499-45E1-AB78-6AA230F96442}"/>
          </ac:spMkLst>
        </pc:spChg>
      </pc:sldChg>
      <pc:sldChg chg="addSp modSp mod setBg">
        <pc:chgData name="Seamus O'Sullivan" userId="4a1197d8-e02a-45da-bc74-1a447416a804" providerId="ADAL" clId="{F6F58E0C-B9A3-43E6-85AA-F736F2449674}" dt="2020-11-24T23:27:09.451" v="102" actId="27614"/>
        <pc:sldMkLst>
          <pc:docMk/>
          <pc:sldMk cId="2800790715" sldId="434"/>
        </pc:sldMkLst>
        <pc:spChg chg="add">
          <ac:chgData name="Seamus O'Sullivan" userId="4a1197d8-e02a-45da-bc74-1a447416a804" providerId="ADAL" clId="{F6F58E0C-B9A3-43E6-85AA-F736F2449674}" dt="2020-11-24T23:27:06.810" v="101" actId="26606"/>
          <ac:spMkLst>
            <pc:docMk/>
            <pc:sldMk cId="2800790715" sldId="434"/>
            <ac:spMk id="8" creationId="{A9F529C3-C941-49FD-8C67-82F134F64BDB}"/>
          </ac:spMkLst>
        </pc:spChg>
        <pc:spChg chg="add">
          <ac:chgData name="Seamus O'Sullivan" userId="4a1197d8-e02a-45da-bc74-1a447416a804" providerId="ADAL" clId="{F6F58E0C-B9A3-43E6-85AA-F736F2449674}" dt="2020-11-24T23:27:06.810" v="101" actId="26606"/>
          <ac:spMkLst>
            <pc:docMk/>
            <pc:sldMk cId="2800790715" sldId="434"/>
            <ac:spMk id="10" creationId="{20586029-32A0-47E5-9AEC-AE3ABA6B94D0}"/>
          </ac:spMkLst>
        </pc:spChg>
        <pc:picChg chg="mod ord">
          <ac:chgData name="Seamus O'Sullivan" userId="4a1197d8-e02a-45da-bc74-1a447416a804" providerId="ADAL" clId="{F6F58E0C-B9A3-43E6-85AA-F736F2449674}" dt="2020-11-24T23:27:06.810" v="101" actId="26606"/>
          <ac:picMkLst>
            <pc:docMk/>
            <pc:sldMk cId="2800790715" sldId="434"/>
            <ac:picMk id="2" creationId="{F52DFD11-CE73-4CB0-8542-DC24460C58F9}"/>
          </ac:picMkLst>
        </pc:picChg>
        <pc:picChg chg="mod">
          <ac:chgData name="Seamus O'Sullivan" userId="4a1197d8-e02a-45da-bc74-1a447416a804" providerId="ADAL" clId="{F6F58E0C-B9A3-43E6-85AA-F736F2449674}" dt="2020-11-24T23:27:09.451" v="102" actId="27614"/>
          <ac:picMkLst>
            <pc:docMk/>
            <pc:sldMk cId="2800790715" sldId="434"/>
            <ac:picMk id="3" creationId="{E59AE995-2508-4F26-B19E-1869C8309562}"/>
          </ac:picMkLst>
        </pc:picChg>
        <pc:cxnChg chg="add">
          <ac:chgData name="Seamus O'Sullivan" userId="4a1197d8-e02a-45da-bc74-1a447416a804" providerId="ADAL" clId="{F6F58E0C-B9A3-43E6-85AA-F736F2449674}" dt="2020-11-24T23:27:06.810" v="101" actId="26606"/>
          <ac:cxnSpMkLst>
            <pc:docMk/>
            <pc:sldMk cId="2800790715" sldId="434"/>
            <ac:cxnSpMk id="12" creationId="{8C730EAB-A532-4295-A302-FB4B90DB9F5E}"/>
          </ac:cxnSpMkLst>
        </pc:cxnChg>
      </pc:sldChg>
      <pc:sldChg chg="addSp modSp mod setBg">
        <pc:chgData name="Seamus O'Sullivan" userId="4a1197d8-e02a-45da-bc74-1a447416a804" providerId="ADAL" clId="{F6F58E0C-B9A3-43E6-85AA-F736F2449674}" dt="2020-11-24T23:27:30.915" v="104" actId="26606"/>
        <pc:sldMkLst>
          <pc:docMk/>
          <pc:sldMk cId="2287372570" sldId="438"/>
        </pc:sldMkLst>
        <pc:spChg chg="mod">
          <ac:chgData name="Seamus O'Sullivan" userId="4a1197d8-e02a-45da-bc74-1a447416a804" providerId="ADAL" clId="{F6F58E0C-B9A3-43E6-85AA-F736F2449674}" dt="2020-11-24T23:27:30.915" v="104" actId="26606"/>
          <ac:spMkLst>
            <pc:docMk/>
            <pc:sldMk cId="2287372570" sldId="438"/>
            <ac:spMk id="2" creationId="{A28A061E-B86E-4AFE-B7D2-695F15BD75CD}"/>
          </ac:spMkLst>
        </pc:spChg>
        <pc:spChg chg="mod">
          <ac:chgData name="Seamus O'Sullivan" userId="4a1197d8-e02a-45da-bc74-1a447416a804" providerId="ADAL" clId="{F6F58E0C-B9A3-43E6-85AA-F736F2449674}" dt="2020-11-24T23:27:30.915" v="104" actId="26606"/>
          <ac:spMkLst>
            <pc:docMk/>
            <pc:sldMk cId="2287372570" sldId="438"/>
            <ac:spMk id="3" creationId="{A001AF1C-BF80-4794-8E4F-B42CDF83ECCC}"/>
          </ac:spMkLst>
        </pc:spChg>
        <pc:spChg chg="add">
          <ac:chgData name="Seamus O'Sullivan" userId="4a1197d8-e02a-45da-bc74-1a447416a804" providerId="ADAL" clId="{F6F58E0C-B9A3-43E6-85AA-F736F2449674}" dt="2020-11-24T23:27:30.915" v="104" actId="26606"/>
          <ac:spMkLst>
            <pc:docMk/>
            <pc:sldMk cId="2287372570" sldId="438"/>
            <ac:spMk id="10" creationId="{A2679492-7988-4050-9056-542444452411}"/>
          </ac:spMkLst>
        </pc:spChg>
        <pc:spChg chg="add">
          <ac:chgData name="Seamus O'Sullivan" userId="4a1197d8-e02a-45da-bc74-1a447416a804" providerId="ADAL" clId="{F6F58E0C-B9A3-43E6-85AA-F736F2449674}" dt="2020-11-24T23:27:30.915" v="104" actId="26606"/>
          <ac:spMkLst>
            <pc:docMk/>
            <pc:sldMk cId="2287372570" sldId="438"/>
            <ac:spMk id="12" creationId="{B091B163-7D61-4891-ABCF-5C13D9C418D0}"/>
          </ac:spMkLst>
        </pc:spChg>
        <pc:picChg chg="mod ord">
          <ac:chgData name="Seamus O'Sullivan" userId="4a1197d8-e02a-45da-bc74-1a447416a804" providerId="ADAL" clId="{F6F58E0C-B9A3-43E6-85AA-F736F2449674}" dt="2020-11-24T23:27:30.915" v="104" actId="26606"/>
          <ac:picMkLst>
            <pc:docMk/>
            <pc:sldMk cId="2287372570" sldId="438"/>
            <ac:picMk id="5" creationId="{6FC629B5-B53E-492B-8C03-45853EDC0161}"/>
          </ac:picMkLst>
        </pc:picChg>
        <pc:cxnChg chg="add">
          <ac:chgData name="Seamus O'Sullivan" userId="4a1197d8-e02a-45da-bc74-1a447416a804" providerId="ADAL" clId="{F6F58E0C-B9A3-43E6-85AA-F736F2449674}" dt="2020-11-24T23:27:30.915" v="104" actId="26606"/>
          <ac:cxnSpMkLst>
            <pc:docMk/>
            <pc:sldMk cId="2287372570" sldId="438"/>
            <ac:cxnSpMk id="14" creationId="{C49DA8F6-BCC1-4447-B54C-57856834B94B}"/>
          </ac:cxnSpMkLst>
        </pc:cxnChg>
      </pc:sldChg>
      <pc:sldChg chg="addSp modSp mod setBg">
        <pc:chgData name="Seamus O'Sullivan" userId="4a1197d8-e02a-45da-bc74-1a447416a804" providerId="ADAL" clId="{F6F58E0C-B9A3-43E6-85AA-F736F2449674}" dt="2020-11-24T23:27:25.397" v="103" actId="26606"/>
        <pc:sldMkLst>
          <pc:docMk/>
          <pc:sldMk cId="3151371879" sldId="439"/>
        </pc:sldMkLst>
        <pc:spChg chg="mod">
          <ac:chgData name="Seamus O'Sullivan" userId="4a1197d8-e02a-45da-bc74-1a447416a804" providerId="ADAL" clId="{F6F58E0C-B9A3-43E6-85AA-F736F2449674}" dt="2020-11-24T23:27:25.397" v="103" actId="26606"/>
          <ac:spMkLst>
            <pc:docMk/>
            <pc:sldMk cId="3151371879" sldId="439"/>
            <ac:spMk id="2" creationId="{4A14CE7C-ABAE-4B8C-9C88-9D50BD65F1F1}"/>
          </ac:spMkLst>
        </pc:spChg>
        <pc:spChg chg="mod">
          <ac:chgData name="Seamus O'Sullivan" userId="4a1197d8-e02a-45da-bc74-1a447416a804" providerId="ADAL" clId="{F6F58E0C-B9A3-43E6-85AA-F736F2449674}" dt="2020-11-24T23:27:25.397" v="103" actId="26606"/>
          <ac:spMkLst>
            <pc:docMk/>
            <pc:sldMk cId="3151371879" sldId="439"/>
            <ac:spMk id="3" creationId="{CFCF4233-4A42-47CA-8CB2-6F5E6CF41D86}"/>
          </ac:spMkLst>
        </pc:spChg>
        <pc:spChg chg="add">
          <ac:chgData name="Seamus O'Sullivan" userId="4a1197d8-e02a-45da-bc74-1a447416a804" providerId="ADAL" clId="{F6F58E0C-B9A3-43E6-85AA-F736F2449674}" dt="2020-11-24T23:27:25.397" v="103" actId="26606"/>
          <ac:spMkLst>
            <pc:docMk/>
            <pc:sldMk cId="3151371879" sldId="439"/>
            <ac:spMk id="8" creationId="{C7FA33FF-088D-4F16-95A2-2C64D353DEA8}"/>
          </ac:spMkLst>
        </pc:spChg>
        <pc:spChg chg="add">
          <ac:chgData name="Seamus O'Sullivan" userId="4a1197d8-e02a-45da-bc74-1a447416a804" providerId="ADAL" clId="{F6F58E0C-B9A3-43E6-85AA-F736F2449674}" dt="2020-11-24T23:27:25.397" v="103" actId="26606"/>
          <ac:spMkLst>
            <pc:docMk/>
            <pc:sldMk cId="3151371879" sldId="439"/>
            <ac:spMk id="10" creationId="{A376EFB1-01CF-419F-ABF1-2AF02BBFCBD1}"/>
          </ac:spMkLst>
        </pc:spChg>
        <pc:spChg chg="add">
          <ac:chgData name="Seamus O'Sullivan" userId="4a1197d8-e02a-45da-bc74-1a447416a804" providerId="ADAL" clId="{F6F58E0C-B9A3-43E6-85AA-F736F2449674}" dt="2020-11-24T23:27:25.397" v="103" actId="26606"/>
          <ac:spMkLst>
            <pc:docMk/>
            <pc:sldMk cId="3151371879" sldId="439"/>
            <ac:spMk id="12" creationId="{FF9DEA15-78BD-4750-AA18-B9F28A6D5AB8}"/>
          </ac:spMkLst>
        </pc:spChg>
      </pc:sldChg>
      <pc:sldChg chg="addSp modSp mod setBg">
        <pc:chgData name="Seamus O'Sullivan" userId="4a1197d8-e02a-45da-bc74-1a447416a804" providerId="ADAL" clId="{F6F58E0C-B9A3-43E6-85AA-F736F2449674}" dt="2020-11-24T23:27:35.707" v="105" actId="26606"/>
        <pc:sldMkLst>
          <pc:docMk/>
          <pc:sldMk cId="1941776124" sldId="440"/>
        </pc:sldMkLst>
        <pc:spChg chg="mod">
          <ac:chgData name="Seamus O'Sullivan" userId="4a1197d8-e02a-45da-bc74-1a447416a804" providerId="ADAL" clId="{F6F58E0C-B9A3-43E6-85AA-F736F2449674}" dt="2020-11-24T23:27:35.707" v="105" actId="26606"/>
          <ac:spMkLst>
            <pc:docMk/>
            <pc:sldMk cId="1941776124" sldId="440"/>
            <ac:spMk id="2" creationId="{AB08153E-7B99-4460-8252-7BAAD00A04E8}"/>
          </ac:spMkLst>
        </pc:spChg>
        <pc:spChg chg="add">
          <ac:chgData name="Seamus O'Sullivan" userId="4a1197d8-e02a-45da-bc74-1a447416a804" providerId="ADAL" clId="{F6F58E0C-B9A3-43E6-85AA-F736F2449674}" dt="2020-11-24T23:27:35.707" v="105" actId="26606"/>
          <ac:spMkLst>
            <pc:docMk/>
            <pc:sldMk cId="1941776124" sldId="440"/>
            <ac:spMk id="10" creationId="{53F29798-D584-4792-9B62-3F5F5C36D619}"/>
          </ac:spMkLst>
        </pc:spChg>
        <pc:picChg chg="mod">
          <ac:chgData name="Seamus O'Sullivan" userId="4a1197d8-e02a-45da-bc74-1a447416a804" providerId="ADAL" clId="{F6F58E0C-B9A3-43E6-85AA-F736F2449674}" dt="2020-11-24T23:27:35.707" v="105" actId="26606"/>
          <ac:picMkLst>
            <pc:docMk/>
            <pc:sldMk cId="1941776124" sldId="440"/>
            <ac:picMk id="5" creationId="{FB1D6761-34B5-4575-8D63-7B50ABBAF459}"/>
          </ac:picMkLst>
        </pc:picChg>
      </pc:sldChg>
      <pc:sldChg chg="addSp modSp mod setBg">
        <pc:chgData name="Seamus O'Sullivan" userId="4a1197d8-e02a-45da-bc74-1a447416a804" providerId="ADAL" clId="{F6F58E0C-B9A3-43E6-85AA-F736F2449674}" dt="2020-11-24T23:27:41.876" v="106" actId="26606"/>
        <pc:sldMkLst>
          <pc:docMk/>
          <pc:sldMk cId="2340554255" sldId="441"/>
        </pc:sldMkLst>
        <pc:spChg chg="add">
          <ac:chgData name="Seamus O'Sullivan" userId="4a1197d8-e02a-45da-bc74-1a447416a804" providerId="ADAL" clId="{F6F58E0C-B9A3-43E6-85AA-F736F2449674}" dt="2020-11-24T23:27:41.876" v="106" actId="26606"/>
          <ac:spMkLst>
            <pc:docMk/>
            <pc:sldMk cId="2340554255" sldId="441"/>
            <ac:spMk id="8" creationId="{42A4FC2C-047E-45A5-965D-8E1E3BF09BC6}"/>
          </ac:spMkLst>
        </pc:spChg>
        <pc:picChg chg="mod">
          <ac:chgData name="Seamus O'Sullivan" userId="4a1197d8-e02a-45da-bc74-1a447416a804" providerId="ADAL" clId="{F6F58E0C-B9A3-43E6-85AA-F736F2449674}" dt="2020-11-24T23:27:41.876" v="106" actId="26606"/>
          <ac:picMkLst>
            <pc:docMk/>
            <pc:sldMk cId="2340554255" sldId="441"/>
            <ac:picMk id="3" creationId="{00D6158F-C406-4C66-AB12-359872550B7D}"/>
          </ac:picMkLst>
        </pc:picChg>
      </pc:sldChg>
      <pc:sldChg chg="addSp modSp mod setBg">
        <pc:chgData name="Seamus O'Sullivan" userId="4a1197d8-e02a-45da-bc74-1a447416a804" providerId="ADAL" clId="{F6F58E0C-B9A3-43E6-85AA-F736F2449674}" dt="2020-11-24T23:27:45.106" v="107" actId="26606"/>
        <pc:sldMkLst>
          <pc:docMk/>
          <pc:sldMk cId="898328462" sldId="442"/>
        </pc:sldMkLst>
        <pc:spChg chg="add">
          <ac:chgData name="Seamus O'Sullivan" userId="4a1197d8-e02a-45da-bc74-1a447416a804" providerId="ADAL" clId="{F6F58E0C-B9A3-43E6-85AA-F736F2449674}" dt="2020-11-24T23:27:45.106" v="107" actId="26606"/>
          <ac:spMkLst>
            <pc:docMk/>
            <pc:sldMk cId="898328462" sldId="442"/>
            <ac:spMk id="10" creationId="{42A4FC2C-047E-45A5-965D-8E1E3BF09BC6}"/>
          </ac:spMkLst>
        </pc:spChg>
        <pc:picChg chg="mod">
          <ac:chgData name="Seamus O'Sullivan" userId="4a1197d8-e02a-45da-bc74-1a447416a804" providerId="ADAL" clId="{F6F58E0C-B9A3-43E6-85AA-F736F2449674}" dt="2020-11-24T23:27:45.106" v="107" actId="26606"/>
          <ac:picMkLst>
            <pc:docMk/>
            <pc:sldMk cId="898328462" sldId="442"/>
            <ac:picMk id="5" creationId="{22E7CE56-6EE1-457C-B0B6-5A22ADFDDEBC}"/>
          </ac:picMkLst>
        </pc:picChg>
      </pc:sldChg>
      <pc:sldChg chg="addSp modSp mod setBg">
        <pc:chgData name="Seamus O'Sullivan" userId="4a1197d8-e02a-45da-bc74-1a447416a804" providerId="ADAL" clId="{F6F58E0C-B9A3-43E6-85AA-F736F2449674}" dt="2020-11-24T23:27:48.936" v="108" actId="26606"/>
        <pc:sldMkLst>
          <pc:docMk/>
          <pc:sldMk cId="2666660729" sldId="443"/>
        </pc:sldMkLst>
        <pc:spChg chg="add">
          <ac:chgData name="Seamus O'Sullivan" userId="4a1197d8-e02a-45da-bc74-1a447416a804" providerId="ADAL" clId="{F6F58E0C-B9A3-43E6-85AA-F736F2449674}" dt="2020-11-24T23:27:48.936" v="108" actId="26606"/>
          <ac:spMkLst>
            <pc:docMk/>
            <pc:sldMk cId="2666660729" sldId="443"/>
            <ac:spMk id="12" creationId="{80CCAACE-815D-4A79-875A-B7EFC28F7D2B}"/>
          </ac:spMkLst>
        </pc:spChg>
        <pc:picChg chg="mod">
          <ac:chgData name="Seamus O'Sullivan" userId="4a1197d8-e02a-45da-bc74-1a447416a804" providerId="ADAL" clId="{F6F58E0C-B9A3-43E6-85AA-F736F2449674}" dt="2020-11-24T23:27:48.936" v="108" actId="26606"/>
          <ac:picMkLst>
            <pc:docMk/>
            <pc:sldMk cId="2666660729" sldId="443"/>
            <ac:picMk id="3" creationId="{5223FDAB-3E90-4A0D-8CF2-81EAD85DECE0}"/>
          </ac:picMkLst>
        </pc:picChg>
        <pc:picChg chg="mod">
          <ac:chgData name="Seamus O'Sullivan" userId="4a1197d8-e02a-45da-bc74-1a447416a804" providerId="ADAL" clId="{F6F58E0C-B9A3-43E6-85AA-F736F2449674}" dt="2020-11-24T23:27:48.936" v="108" actId="26606"/>
          <ac:picMkLst>
            <pc:docMk/>
            <pc:sldMk cId="2666660729" sldId="443"/>
            <ac:picMk id="7" creationId="{D3EC59CD-E992-4996-AE95-08104371C24D}"/>
          </ac:picMkLst>
        </pc:picChg>
      </pc:sldChg>
      <pc:sldChg chg="modSp mod setBg">
        <pc:chgData name="Seamus O'Sullivan" userId="4a1197d8-e02a-45da-bc74-1a447416a804" providerId="ADAL" clId="{F6F58E0C-B9A3-43E6-85AA-F736F2449674}" dt="2020-11-24T23:27:53.197" v="109" actId="26606"/>
        <pc:sldMkLst>
          <pc:docMk/>
          <pc:sldMk cId="1966489860" sldId="444"/>
        </pc:sldMkLst>
        <pc:picChg chg="mod">
          <ac:chgData name="Seamus O'Sullivan" userId="4a1197d8-e02a-45da-bc74-1a447416a804" providerId="ADAL" clId="{F6F58E0C-B9A3-43E6-85AA-F736F2449674}" dt="2020-11-24T23:27:53.197" v="109" actId="26606"/>
          <ac:picMkLst>
            <pc:docMk/>
            <pc:sldMk cId="1966489860" sldId="444"/>
            <ac:picMk id="3" creationId="{AAF7BF03-EFDD-43E1-93C4-C4A82DF48B3B}"/>
          </ac:picMkLst>
        </pc:picChg>
      </pc:sldChg>
      <pc:sldChg chg="modSp mod setBg">
        <pc:chgData name="Seamus O'Sullivan" userId="4a1197d8-e02a-45da-bc74-1a447416a804" providerId="ADAL" clId="{F6F58E0C-B9A3-43E6-85AA-F736F2449674}" dt="2020-11-24T23:27:55.601" v="110" actId="26606"/>
        <pc:sldMkLst>
          <pc:docMk/>
          <pc:sldMk cId="3919596781" sldId="445"/>
        </pc:sldMkLst>
        <pc:picChg chg="mod">
          <ac:chgData name="Seamus O'Sullivan" userId="4a1197d8-e02a-45da-bc74-1a447416a804" providerId="ADAL" clId="{F6F58E0C-B9A3-43E6-85AA-F736F2449674}" dt="2020-11-24T23:27:55.601" v="110" actId="26606"/>
          <ac:picMkLst>
            <pc:docMk/>
            <pc:sldMk cId="3919596781" sldId="445"/>
            <ac:picMk id="3" creationId="{50DECA15-2276-456F-AC55-5DFA6EE88219}"/>
          </ac:picMkLst>
        </pc:picChg>
      </pc:sldChg>
      <pc:sldChg chg="modSp mod setBg">
        <pc:chgData name="Seamus O'Sullivan" userId="4a1197d8-e02a-45da-bc74-1a447416a804" providerId="ADAL" clId="{F6F58E0C-B9A3-43E6-85AA-F736F2449674}" dt="2020-11-24T23:28:00.365" v="112" actId="27614"/>
        <pc:sldMkLst>
          <pc:docMk/>
          <pc:sldMk cId="287644594" sldId="446"/>
        </pc:sldMkLst>
        <pc:picChg chg="mod">
          <ac:chgData name="Seamus O'Sullivan" userId="4a1197d8-e02a-45da-bc74-1a447416a804" providerId="ADAL" clId="{F6F58E0C-B9A3-43E6-85AA-F736F2449674}" dt="2020-11-24T23:28:00.365" v="112" actId="27614"/>
          <ac:picMkLst>
            <pc:docMk/>
            <pc:sldMk cId="287644594" sldId="446"/>
            <ac:picMk id="3" creationId="{DFCD45AB-EAAA-4700-8651-005AD05BF325}"/>
          </ac:picMkLst>
        </pc:picChg>
      </pc:sldChg>
      <pc:sldChg chg="modSp mod setBg">
        <pc:chgData name="Seamus O'Sullivan" userId="4a1197d8-e02a-45da-bc74-1a447416a804" providerId="ADAL" clId="{F6F58E0C-B9A3-43E6-85AA-F736F2449674}" dt="2020-11-24T23:28:05.256" v="113" actId="26606"/>
        <pc:sldMkLst>
          <pc:docMk/>
          <pc:sldMk cId="2817603632" sldId="447"/>
        </pc:sldMkLst>
        <pc:picChg chg="mod">
          <ac:chgData name="Seamus O'Sullivan" userId="4a1197d8-e02a-45da-bc74-1a447416a804" providerId="ADAL" clId="{F6F58E0C-B9A3-43E6-85AA-F736F2449674}" dt="2020-11-24T23:28:05.256" v="113" actId="26606"/>
          <ac:picMkLst>
            <pc:docMk/>
            <pc:sldMk cId="2817603632" sldId="447"/>
            <ac:picMk id="3" creationId="{0E53106D-4AD6-42BF-9D09-232C48CC39FD}"/>
          </ac:picMkLst>
        </pc:picChg>
      </pc:sldChg>
      <pc:sldChg chg="addSp modSp mod setBg">
        <pc:chgData name="Seamus O'Sullivan" userId="4a1197d8-e02a-45da-bc74-1a447416a804" providerId="ADAL" clId="{F6F58E0C-B9A3-43E6-85AA-F736F2449674}" dt="2020-11-24T23:28:10.661" v="114" actId="26606"/>
        <pc:sldMkLst>
          <pc:docMk/>
          <pc:sldMk cId="2646531995" sldId="448"/>
        </pc:sldMkLst>
        <pc:spChg chg="mod">
          <ac:chgData name="Seamus O'Sullivan" userId="4a1197d8-e02a-45da-bc74-1a447416a804" providerId="ADAL" clId="{F6F58E0C-B9A3-43E6-85AA-F736F2449674}" dt="2020-11-24T23:28:10.661" v="114" actId="26606"/>
          <ac:spMkLst>
            <pc:docMk/>
            <pc:sldMk cId="2646531995" sldId="448"/>
            <ac:spMk id="2" creationId="{1C71AEA7-82E4-473D-8200-4D71810A667B}"/>
          </ac:spMkLst>
        </pc:spChg>
        <pc:spChg chg="mod">
          <ac:chgData name="Seamus O'Sullivan" userId="4a1197d8-e02a-45da-bc74-1a447416a804" providerId="ADAL" clId="{F6F58E0C-B9A3-43E6-85AA-F736F2449674}" dt="2020-11-24T23:28:10.661" v="114" actId="26606"/>
          <ac:spMkLst>
            <pc:docMk/>
            <pc:sldMk cId="2646531995" sldId="448"/>
            <ac:spMk id="3" creationId="{712B07C4-C646-468B-8C5C-DBB879D12EA8}"/>
          </ac:spMkLst>
        </pc:spChg>
        <pc:spChg chg="add">
          <ac:chgData name="Seamus O'Sullivan" userId="4a1197d8-e02a-45da-bc74-1a447416a804" providerId="ADAL" clId="{F6F58E0C-B9A3-43E6-85AA-F736F2449674}" dt="2020-11-24T23:28:10.661" v="114" actId="26606"/>
          <ac:spMkLst>
            <pc:docMk/>
            <pc:sldMk cId="2646531995" sldId="448"/>
            <ac:spMk id="10" creationId="{0D7B6173-1D58-48E2-83CF-37350F315F75}"/>
          </ac:spMkLst>
        </pc:spChg>
        <pc:spChg chg="add">
          <ac:chgData name="Seamus O'Sullivan" userId="4a1197d8-e02a-45da-bc74-1a447416a804" providerId="ADAL" clId="{F6F58E0C-B9A3-43E6-85AA-F736F2449674}" dt="2020-11-24T23:28:10.661" v="114" actId="26606"/>
          <ac:spMkLst>
            <pc:docMk/>
            <pc:sldMk cId="2646531995" sldId="448"/>
            <ac:spMk id="12" creationId="{D7306705-DC71-4CE4-8F1D-A1CC2CC345D2}"/>
          </ac:spMkLst>
        </pc:spChg>
        <pc:spChg chg="add">
          <ac:chgData name="Seamus O'Sullivan" userId="4a1197d8-e02a-45da-bc74-1a447416a804" providerId="ADAL" clId="{F6F58E0C-B9A3-43E6-85AA-F736F2449674}" dt="2020-11-24T23:28:10.661" v="114" actId="26606"/>
          <ac:spMkLst>
            <pc:docMk/>
            <pc:sldMk cId="2646531995" sldId="448"/>
            <ac:spMk id="16" creationId="{21BDEC81-16A7-4451-B893-C15000083B77}"/>
          </ac:spMkLst>
        </pc:spChg>
        <pc:spChg chg="add">
          <ac:chgData name="Seamus O'Sullivan" userId="4a1197d8-e02a-45da-bc74-1a447416a804" providerId="ADAL" clId="{F6F58E0C-B9A3-43E6-85AA-F736F2449674}" dt="2020-11-24T23:28:10.661" v="114" actId="26606"/>
          <ac:spMkLst>
            <pc:docMk/>
            <pc:sldMk cId="2646531995" sldId="448"/>
            <ac:spMk id="18" creationId="{1C46D6A8-3BB5-4959-BE37-5611070FFCD5}"/>
          </ac:spMkLst>
        </pc:spChg>
        <pc:picChg chg="mod ord">
          <ac:chgData name="Seamus O'Sullivan" userId="4a1197d8-e02a-45da-bc74-1a447416a804" providerId="ADAL" clId="{F6F58E0C-B9A3-43E6-85AA-F736F2449674}" dt="2020-11-24T23:28:10.661" v="114" actId="26606"/>
          <ac:picMkLst>
            <pc:docMk/>
            <pc:sldMk cId="2646531995" sldId="448"/>
            <ac:picMk id="5" creationId="{8794C2F9-EF35-4921-B406-57FD1B8851BC}"/>
          </ac:picMkLst>
        </pc:picChg>
        <pc:picChg chg="add">
          <ac:chgData name="Seamus O'Sullivan" userId="4a1197d8-e02a-45da-bc74-1a447416a804" providerId="ADAL" clId="{F6F58E0C-B9A3-43E6-85AA-F736F2449674}" dt="2020-11-24T23:28:10.661" v="114" actId="26606"/>
          <ac:picMkLst>
            <pc:docMk/>
            <pc:sldMk cId="2646531995" sldId="448"/>
            <ac:picMk id="14" creationId="{B0DAC8FB-A162-44E3-A606-C855A03A5B09}"/>
          </ac:picMkLst>
        </pc:picChg>
      </pc:sldChg>
      <pc:sldChg chg="addSp modSp mod setBg">
        <pc:chgData name="Seamus O'Sullivan" userId="4a1197d8-e02a-45da-bc74-1a447416a804" providerId="ADAL" clId="{F6F58E0C-B9A3-43E6-85AA-F736F2449674}" dt="2020-11-24T23:28:16.440" v="116" actId="27614"/>
        <pc:sldMkLst>
          <pc:docMk/>
          <pc:sldMk cId="578678022" sldId="449"/>
        </pc:sldMkLst>
        <pc:spChg chg="add">
          <ac:chgData name="Seamus O'Sullivan" userId="4a1197d8-e02a-45da-bc74-1a447416a804" providerId="ADAL" clId="{F6F58E0C-B9A3-43E6-85AA-F736F2449674}" dt="2020-11-24T23:28:14.297" v="115" actId="26606"/>
          <ac:spMkLst>
            <pc:docMk/>
            <pc:sldMk cId="578678022" sldId="449"/>
            <ac:spMk id="7" creationId="{42A4FC2C-047E-45A5-965D-8E1E3BF09BC6}"/>
          </ac:spMkLst>
        </pc:spChg>
        <pc:picChg chg="mod">
          <ac:chgData name="Seamus O'Sullivan" userId="4a1197d8-e02a-45da-bc74-1a447416a804" providerId="ADAL" clId="{F6F58E0C-B9A3-43E6-85AA-F736F2449674}" dt="2020-11-24T23:28:16.440" v="116" actId="27614"/>
          <ac:picMkLst>
            <pc:docMk/>
            <pc:sldMk cId="578678022" sldId="449"/>
            <ac:picMk id="2" creationId="{8C155FCF-3EA9-43BD-A27A-7AC0B3C09424}"/>
          </ac:picMkLst>
        </pc:picChg>
      </pc:sldChg>
      <pc:sldChg chg="addSp delSp modSp mod ord setBg">
        <pc:chgData name="Seamus O'Sullivan" userId="4a1197d8-e02a-45da-bc74-1a447416a804" providerId="ADAL" clId="{F6F58E0C-B9A3-43E6-85AA-F736F2449674}" dt="2020-11-24T23:26:38.793" v="95" actId="26606"/>
        <pc:sldMkLst>
          <pc:docMk/>
          <pc:sldMk cId="3500585045" sldId="454"/>
        </pc:sldMkLst>
        <pc:spChg chg="mod">
          <ac:chgData name="Seamus O'Sullivan" userId="4a1197d8-e02a-45da-bc74-1a447416a804" providerId="ADAL" clId="{F6F58E0C-B9A3-43E6-85AA-F736F2449674}" dt="2020-11-24T23:26:38.793" v="95" actId="26606"/>
          <ac:spMkLst>
            <pc:docMk/>
            <pc:sldMk cId="3500585045" sldId="454"/>
            <ac:spMk id="2" creationId="{00000000-0000-0000-0000-000000000000}"/>
          </ac:spMkLst>
        </pc:spChg>
        <pc:spChg chg="del">
          <ac:chgData name="Seamus O'Sullivan" userId="4a1197d8-e02a-45da-bc74-1a447416a804" providerId="ADAL" clId="{F6F58E0C-B9A3-43E6-85AA-F736F2449674}" dt="2020-11-24T23:26:38.793" v="95" actId="26606"/>
          <ac:spMkLst>
            <pc:docMk/>
            <pc:sldMk cId="3500585045" sldId="454"/>
            <ac:spMk id="3" creationId="{00000000-0000-0000-0000-000000000000}"/>
          </ac:spMkLst>
        </pc:spChg>
        <pc:spChg chg="add">
          <ac:chgData name="Seamus O'Sullivan" userId="4a1197d8-e02a-45da-bc74-1a447416a804" providerId="ADAL" clId="{F6F58E0C-B9A3-43E6-85AA-F736F2449674}" dt="2020-11-24T23:26:38.793" v="95" actId="26606"/>
          <ac:spMkLst>
            <pc:docMk/>
            <pc:sldMk cId="3500585045" sldId="454"/>
            <ac:spMk id="9" creationId="{68575C10-8187-4AC4-AD72-C754EAFD2867}"/>
          </ac:spMkLst>
        </pc:spChg>
        <pc:graphicFrameChg chg="add">
          <ac:chgData name="Seamus O'Sullivan" userId="4a1197d8-e02a-45da-bc74-1a447416a804" providerId="ADAL" clId="{F6F58E0C-B9A3-43E6-85AA-F736F2449674}" dt="2020-11-24T23:26:38.793" v="95" actId="26606"/>
          <ac:graphicFrameMkLst>
            <pc:docMk/>
            <pc:sldMk cId="3500585045" sldId="454"/>
            <ac:graphicFrameMk id="5" creationId="{4860D0C9-3D1A-4272-9F42-F6EF7F51719E}"/>
          </ac:graphicFrameMkLst>
        </pc:graphicFrameChg>
        <pc:cxnChg chg="add">
          <ac:chgData name="Seamus O'Sullivan" userId="4a1197d8-e02a-45da-bc74-1a447416a804" providerId="ADAL" clId="{F6F58E0C-B9A3-43E6-85AA-F736F2449674}" dt="2020-11-24T23:26:38.793" v="95" actId="26606"/>
          <ac:cxnSpMkLst>
            <pc:docMk/>
            <pc:sldMk cId="3500585045" sldId="454"/>
            <ac:cxnSpMk id="11" creationId="{74E776C9-ED67-41B7-B3A3-4DF76EF3ACEE}"/>
          </ac:cxnSpMkLst>
        </pc:cxnChg>
      </pc:sldChg>
      <pc:sldChg chg="addSp modSp mod setBg">
        <pc:chgData name="Seamus O'Sullivan" userId="4a1197d8-e02a-45da-bc74-1a447416a804" providerId="ADAL" clId="{F6F58E0C-B9A3-43E6-85AA-F736F2449674}" dt="2020-11-24T23:26:33.797" v="94" actId="26606"/>
        <pc:sldMkLst>
          <pc:docMk/>
          <pc:sldMk cId="2200084108" sldId="455"/>
        </pc:sldMkLst>
        <pc:spChg chg="mod">
          <ac:chgData name="Seamus O'Sullivan" userId="4a1197d8-e02a-45da-bc74-1a447416a804" providerId="ADAL" clId="{F6F58E0C-B9A3-43E6-85AA-F736F2449674}" dt="2020-11-24T23:26:33.797" v="94" actId="26606"/>
          <ac:spMkLst>
            <pc:docMk/>
            <pc:sldMk cId="2200084108" sldId="455"/>
            <ac:spMk id="2" creationId="{00000000-0000-0000-0000-000000000000}"/>
          </ac:spMkLst>
        </pc:spChg>
        <pc:spChg chg="mod">
          <ac:chgData name="Seamus O'Sullivan" userId="4a1197d8-e02a-45da-bc74-1a447416a804" providerId="ADAL" clId="{F6F58E0C-B9A3-43E6-85AA-F736F2449674}" dt="2020-11-24T23:26:33.797" v="94" actId="26606"/>
          <ac:spMkLst>
            <pc:docMk/>
            <pc:sldMk cId="2200084108" sldId="455"/>
            <ac:spMk id="3" creationId="{00000000-0000-0000-0000-000000000000}"/>
          </ac:spMkLst>
        </pc:spChg>
        <pc:spChg chg="add">
          <ac:chgData name="Seamus O'Sullivan" userId="4a1197d8-e02a-45da-bc74-1a447416a804" providerId="ADAL" clId="{F6F58E0C-B9A3-43E6-85AA-F736F2449674}" dt="2020-11-24T23:26:33.797" v="94" actId="26606"/>
          <ac:spMkLst>
            <pc:docMk/>
            <pc:sldMk cId="2200084108" sldId="455"/>
            <ac:spMk id="71" creationId="{71B2258F-86CA-4D4D-8270-BC05FCDEBFB3}"/>
          </ac:spMkLst>
        </pc:spChg>
        <pc:picChg chg="mod ord">
          <ac:chgData name="Seamus O'Sullivan" userId="4a1197d8-e02a-45da-bc74-1a447416a804" providerId="ADAL" clId="{F6F58E0C-B9A3-43E6-85AA-F736F2449674}" dt="2020-11-24T23:26:33.797" v="94" actId="26606"/>
          <ac:picMkLst>
            <pc:docMk/>
            <pc:sldMk cId="2200084108" sldId="455"/>
            <ac:picMk id="4098" creationId="{00000000-0000-0000-0000-000000000000}"/>
          </ac:picMkLst>
        </pc:picChg>
      </pc:sldChg>
      <pc:sldChg chg="addSp modSp mod setBg">
        <pc:chgData name="Seamus O'Sullivan" userId="4a1197d8-e02a-45da-bc74-1a447416a804" providerId="ADAL" clId="{F6F58E0C-B9A3-43E6-85AA-F736F2449674}" dt="2020-11-24T23:26:42.264" v="96" actId="26606"/>
        <pc:sldMkLst>
          <pc:docMk/>
          <pc:sldMk cId="248615779" sldId="456"/>
        </pc:sldMkLst>
        <pc:spChg chg="mod">
          <ac:chgData name="Seamus O'Sullivan" userId="4a1197d8-e02a-45da-bc74-1a447416a804" providerId="ADAL" clId="{F6F58E0C-B9A3-43E6-85AA-F736F2449674}" dt="2020-11-24T23:26:42.264" v="96" actId="26606"/>
          <ac:spMkLst>
            <pc:docMk/>
            <pc:sldMk cId="248615779" sldId="456"/>
            <ac:spMk id="2" creationId="{00000000-0000-0000-0000-000000000000}"/>
          </ac:spMkLst>
        </pc:spChg>
        <pc:spChg chg="mod">
          <ac:chgData name="Seamus O'Sullivan" userId="4a1197d8-e02a-45da-bc74-1a447416a804" providerId="ADAL" clId="{F6F58E0C-B9A3-43E6-85AA-F736F2449674}" dt="2020-11-24T23:26:42.264" v="96" actId="26606"/>
          <ac:spMkLst>
            <pc:docMk/>
            <pc:sldMk cId="248615779" sldId="456"/>
            <ac:spMk id="3" creationId="{00000000-0000-0000-0000-000000000000}"/>
          </ac:spMkLst>
        </pc:spChg>
        <pc:spChg chg="add">
          <ac:chgData name="Seamus O'Sullivan" userId="4a1197d8-e02a-45da-bc74-1a447416a804" providerId="ADAL" clId="{F6F58E0C-B9A3-43E6-85AA-F736F2449674}" dt="2020-11-24T23:26:42.264" v="96" actId="26606"/>
          <ac:spMkLst>
            <pc:docMk/>
            <pc:sldMk cId="248615779" sldId="456"/>
            <ac:spMk id="8" creationId="{C7FA33FF-088D-4F16-95A2-2C64D353DEA8}"/>
          </ac:spMkLst>
        </pc:spChg>
        <pc:spChg chg="add">
          <ac:chgData name="Seamus O'Sullivan" userId="4a1197d8-e02a-45da-bc74-1a447416a804" providerId="ADAL" clId="{F6F58E0C-B9A3-43E6-85AA-F736F2449674}" dt="2020-11-24T23:26:42.264" v="96" actId="26606"/>
          <ac:spMkLst>
            <pc:docMk/>
            <pc:sldMk cId="248615779" sldId="456"/>
            <ac:spMk id="10" creationId="{A376EFB1-01CF-419F-ABF1-2AF02BBFCBD1}"/>
          </ac:spMkLst>
        </pc:spChg>
        <pc:spChg chg="add">
          <ac:chgData name="Seamus O'Sullivan" userId="4a1197d8-e02a-45da-bc74-1a447416a804" providerId="ADAL" clId="{F6F58E0C-B9A3-43E6-85AA-F736F2449674}" dt="2020-11-24T23:26:42.264" v="96" actId="26606"/>
          <ac:spMkLst>
            <pc:docMk/>
            <pc:sldMk cId="248615779" sldId="456"/>
            <ac:spMk id="12" creationId="{FF9DEA15-78BD-4750-AA18-B9F28A6D5AB8}"/>
          </ac:spMkLst>
        </pc:spChg>
      </pc:sldChg>
      <pc:sldChg chg="addSp modSp mod setBg">
        <pc:chgData name="Seamus O'Sullivan" userId="4a1197d8-e02a-45da-bc74-1a447416a804" providerId="ADAL" clId="{F6F58E0C-B9A3-43E6-85AA-F736F2449674}" dt="2020-11-24T23:26:45.446" v="97" actId="26606"/>
        <pc:sldMkLst>
          <pc:docMk/>
          <pc:sldMk cId="106105638" sldId="457"/>
        </pc:sldMkLst>
        <pc:spChg chg="mod">
          <ac:chgData name="Seamus O'Sullivan" userId="4a1197d8-e02a-45da-bc74-1a447416a804" providerId="ADAL" clId="{F6F58E0C-B9A3-43E6-85AA-F736F2449674}" dt="2020-11-24T23:26:45.446" v="97" actId="26606"/>
          <ac:spMkLst>
            <pc:docMk/>
            <pc:sldMk cId="106105638" sldId="457"/>
            <ac:spMk id="2" creationId="{00000000-0000-0000-0000-000000000000}"/>
          </ac:spMkLst>
        </pc:spChg>
        <pc:spChg chg="mod">
          <ac:chgData name="Seamus O'Sullivan" userId="4a1197d8-e02a-45da-bc74-1a447416a804" providerId="ADAL" clId="{F6F58E0C-B9A3-43E6-85AA-F736F2449674}" dt="2020-11-24T23:26:45.446" v="97" actId="26606"/>
          <ac:spMkLst>
            <pc:docMk/>
            <pc:sldMk cId="106105638" sldId="457"/>
            <ac:spMk id="3" creationId="{00000000-0000-0000-0000-000000000000}"/>
          </ac:spMkLst>
        </pc:spChg>
        <pc:spChg chg="add">
          <ac:chgData name="Seamus O'Sullivan" userId="4a1197d8-e02a-45da-bc74-1a447416a804" providerId="ADAL" clId="{F6F58E0C-B9A3-43E6-85AA-F736F2449674}" dt="2020-11-24T23:26:45.446" v="97" actId="26606"/>
          <ac:spMkLst>
            <pc:docMk/>
            <pc:sldMk cId="106105638" sldId="457"/>
            <ac:spMk id="8" creationId="{907EF6B7-1338-4443-8C46-6A318D952DFD}"/>
          </ac:spMkLst>
        </pc:spChg>
        <pc:spChg chg="add">
          <ac:chgData name="Seamus O'Sullivan" userId="4a1197d8-e02a-45da-bc74-1a447416a804" providerId="ADAL" clId="{F6F58E0C-B9A3-43E6-85AA-F736F2449674}" dt="2020-11-24T23:26:45.446" v="97" actId="26606"/>
          <ac:spMkLst>
            <pc:docMk/>
            <pc:sldMk cId="106105638" sldId="457"/>
            <ac:spMk id="10" creationId="{DAAE4CDD-124C-4DCF-9584-B6033B545DD5}"/>
          </ac:spMkLst>
        </pc:spChg>
        <pc:spChg chg="add">
          <ac:chgData name="Seamus O'Sullivan" userId="4a1197d8-e02a-45da-bc74-1a447416a804" providerId="ADAL" clId="{F6F58E0C-B9A3-43E6-85AA-F736F2449674}" dt="2020-11-24T23:26:45.446" v="97" actId="26606"/>
          <ac:spMkLst>
            <pc:docMk/>
            <pc:sldMk cId="106105638" sldId="457"/>
            <ac:spMk id="12" creationId="{081E4A58-353D-44AE-B2FC-2A74E2E400F7}"/>
          </ac:spMkLst>
        </pc:spChg>
      </pc:sldChg>
      <pc:sldChg chg="addSp modSp mod setBg">
        <pc:chgData name="Seamus O'Sullivan" userId="4a1197d8-e02a-45da-bc74-1a447416a804" providerId="ADAL" clId="{F6F58E0C-B9A3-43E6-85AA-F736F2449674}" dt="2020-11-24T23:26:50.978" v="98" actId="26606"/>
        <pc:sldMkLst>
          <pc:docMk/>
          <pc:sldMk cId="2472116964" sldId="458"/>
        </pc:sldMkLst>
        <pc:spChg chg="mod">
          <ac:chgData name="Seamus O'Sullivan" userId="4a1197d8-e02a-45da-bc74-1a447416a804" providerId="ADAL" clId="{F6F58E0C-B9A3-43E6-85AA-F736F2449674}" dt="2020-11-24T23:26:50.978" v="98" actId="26606"/>
          <ac:spMkLst>
            <pc:docMk/>
            <pc:sldMk cId="2472116964" sldId="458"/>
            <ac:spMk id="2" creationId="{00000000-0000-0000-0000-000000000000}"/>
          </ac:spMkLst>
        </pc:spChg>
        <pc:spChg chg="mod">
          <ac:chgData name="Seamus O'Sullivan" userId="4a1197d8-e02a-45da-bc74-1a447416a804" providerId="ADAL" clId="{F6F58E0C-B9A3-43E6-85AA-F736F2449674}" dt="2020-11-24T23:26:50.978" v="98" actId="26606"/>
          <ac:spMkLst>
            <pc:docMk/>
            <pc:sldMk cId="2472116964" sldId="458"/>
            <ac:spMk id="3" creationId="{00000000-0000-0000-0000-000000000000}"/>
          </ac:spMkLst>
        </pc:spChg>
        <pc:spChg chg="add">
          <ac:chgData name="Seamus O'Sullivan" userId="4a1197d8-e02a-45da-bc74-1a447416a804" providerId="ADAL" clId="{F6F58E0C-B9A3-43E6-85AA-F736F2449674}" dt="2020-11-24T23:26:50.978" v="98" actId="26606"/>
          <ac:spMkLst>
            <pc:docMk/>
            <pc:sldMk cId="2472116964" sldId="458"/>
            <ac:spMk id="8" creationId="{C7FA33FF-088D-4F16-95A2-2C64D353DEA8}"/>
          </ac:spMkLst>
        </pc:spChg>
        <pc:spChg chg="add">
          <ac:chgData name="Seamus O'Sullivan" userId="4a1197d8-e02a-45da-bc74-1a447416a804" providerId="ADAL" clId="{F6F58E0C-B9A3-43E6-85AA-F736F2449674}" dt="2020-11-24T23:26:50.978" v="98" actId="26606"/>
          <ac:spMkLst>
            <pc:docMk/>
            <pc:sldMk cId="2472116964" sldId="458"/>
            <ac:spMk id="10" creationId="{A376EFB1-01CF-419F-ABF1-2AF02BBFCBD1}"/>
          </ac:spMkLst>
        </pc:spChg>
        <pc:spChg chg="add">
          <ac:chgData name="Seamus O'Sullivan" userId="4a1197d8-e02a-45da-bc74-1a447416a804" providerId="ADAL" clId="{F6F58E0C-B9A3-43E6-85AA-F736F2449674}" dt="2020-11-24T23:26:50.978" v="98" actId="26606"/>
          <ac:spMkLst>
            <pc:docMk/>
            <pc:sldMk cId="2472116964" sldId="458"/>
            <ac:spMk id="12" creationId="{FF9DEA15-78BD-4750-AA18-B9F28A6D5AB8}"/>
          </ac:spMkLst>
        </pc:spChg>
      </pc:sldChg>
      <pc:sldChg chg="addSp modSp mod setBg">
        <pc:chgData name="Seamus O'Sullivan" userId="4a1197d8-e02a-45da-bc74-1a447416a804" providerId="ADAL" clId="{F6F58E0C-B9A3-43E6-85AA-F736F2449674}" dt="2020-11-24T23:26:54.839" v="99" actId="26606"/>
        <pc:sldMkLst>
          <pc:docMk/>
          <pc:sldMk cId="132370224" sldId="459"/>
        </pc:sldMkLst>
        <pc:spChg chg="mod">
          <ac:chgData name="Seamus O'Sullivan" userId="4a1197d8-e02a-45da-bc74-1a447416a804" providerId="ADAL" clId="{F6F58E0C-B9A3-43E6-85AA-F736F2449674}" dt="2020-11-24T23:26:54.839" v="99" actId="26606"/>
          <ac:spMkLst>
            <pc:docMk/>
            <pc:sldMk cId="132370224" sldId="459"/>
            <ac:spMk id="2" creationId="{00000000-0000-0000-0000-000000000000}"/>
          </ac:spMkLst>
        </pc:spChg>
        <pc:spChg chg="mod">
          <ac:chgData name="Seamus O'Sullivan" userId="4a1197d8-e02a-45da-bc74-1a447416a804" providerId="ADAL" clId="{F6F58E0C-B9A3-43E6-85AA-F736F2449674}" dt="2020-11-24T23:26:54.839" v="99" actId="26606"/>
          <ac:spMkLst>
            <pc:docMk/>
            <pc:sldMk cId="132370224" sldId="459"/>
            <ac:spMk id="3" creationId="{00000000-0000-0000-0000-000000000000}"/>
          </ac:spMkLst>
        </pc:spChg>
        <pc:spChg chg="add">
          <ac:chgData name="Seamus O'Sullivan" userId="4a1197d8-e02a-45da-bc74-1a447416a804" providerId="ADAL" clId="{F6F58E0C-B9A3-43E6-85AA-F736F2449674}" dt="2020-11-24T23:26:54.839" v="99" actId="26606"/>
          <ac:spMkLst>
            <pc:docMk/>
            <pc:sldMk cId="132370224" sldId="459"/>
            <ac:spMk id="8" creationId="{C7FA33FF-088D-4F16-95A2-2C64D353DEA8}"/>
          </ac:spMkLst>
        </pc:spChg>
        <pc:spChg chg="add">
          <ac:chgData name="Seamus O'Sullivan" userId="4a1197d8-e02a-45da-bc74-1a447416a804" providerId="ADAL" clId="{F6F58E0C-B9A3-43E6-85AA-F736F2449674}" dt="2020-11-24T23:26:54.839" v="99" actId="26606"/>
          <ac:spMkLst>
            <pc:docMk/>
            <pc:sldMk cId="132370224" sldId="459"/>
            <ac:spMk id="10" creationId="{A376EFB1-01CF-419F-ABF1-2AF02BBFCBD1}"/>
          </ac:spMkLst>
        </pc:spChg>
        <pc:spChg chg="add">
          <ac:chgData name="Seamus O'Sullivan" userId="4a1197d8-e02a-45da-bc74-1a447416a804" providerId="ADAL" clId="{F6F58E0C-B9A3-43E6-85AA-F736F2449674}" dt="2020-11-24T23:26:54.839" v="99" actId="26606"/>
          <ac:spMkLst>
            <pc:docMk/>
            <pc:sldMk cId="132370224" sldId="459"/>
            <ac:spMk id="12" creationId="{FF9DEA15-78BD-4750-AA18-B9F28A6D5AB8}"/>
          </ac:spMkLst>
        </pc:spChg>
      </pc:sldChg>
      <pc:sldChg chg="delSp add setBg delDesignElem">
        <pc:chgData name="Seamus O'Sullivan" userId="4a1197d8-e02a-45da-bc74-1a447416a804" providerId="ADAL" clId="{F6F58E0C-B9A3-43E6-85AA-F736F2449674}" dt="2020-11-24T23:28:59.731" v="121"/>
        <pc:sldMkLst>
          <pc:docMk/>
          <pc:sldMk cId="1294158060" sldId="460"/>
        </pc:sldMkLst>
        <pc:spChg chg="del">
          <ac:chgData name="Seamus O'Sullivan" userId="4a1197d8-e02a-45da-bc74-1a447416a804" providerId="ADAL" clId="{F6F58E0C-B9A3-43E6-85AA-F736F2449674}" dt="2020-11-24T23:28:59.731" v="121"/>
          <ac:spMkLst>
            <pc:docMk/>
            <pc:sldMk cId="1294158060" sldId="460"/>
            <ac:spMk id="10" creationId="{46090D5F-01AF-4676-ADF9-09DA80A264EF}"/>
          </ac:spMkLst>
        </pc:spChg>
        <pc:spChg chg="del">
          <ac:chgData name="Seamus O'Sullivan" userId="4a1197d8-e02a-45da-bc74-1a447416a804" providerId="ADAL" clId="{F6F58E0C-B9A3-43E6-85AA-F736F2449674}" dt="2020-11-24T23:28:59.731" v="121"/>
          <ac:spMkLst>
            <pc:docMk/>
            <pc:sldMk cId="1294158060" sldId="460"/>
            <ac:spMk id="12" creationId="{129A6924-D08B-45DD-8219-D130D09CE56C}"/>
          </ac:spMkLst>
        </pc:spChg>
        <pc:spChg chg="del">
          <ac:chgData name="Seamus O'Sullivan" userId="4a1197d8-e02a-45da-bc74-1a447416a804" providerId="ADAL" clId="{F6F58E0C-B9A3-43E6-85AA-F736F2449674}" dt="2020-11-24T23:28:59.731" v="121"/>
          <ac:spMkLst>
            <pc:docMk/>
            <pc:sldMk cId="1294158060" sldId="460"/>
            <ac:spMk id="14" creationId="{01B0AB56-1C73-492F-9E03-DF7B546AFCE4}"/>
          </ac:spMkLst>
        </pc:spChg>
      </pc:sldChg>
      <pc:sldChg chg="delSp add setBg delDesignElem">
        <pc:chgData name="Seamus O'Sullivan" userId="4a1197d8-e02a-45da-bc74-1a447416a804" providerId="ADAL" clId="{F6F58E0C-B9A3-43E6-85AA-F736F2449674}" dt="2020-11-24T23:28:59.731" v="121"/>
        <pc:sldMkLst>
          <pc:docMk/>
          <pc:sldMk cId="3786297309" sldId="461"/>
        </pc:sldMkLst>
        <pc:spChg chg="del">
          <ac:chgData name="Seamus O'Sullivan" userId="4a1197d8-e02a-45da-bc74-1a447416a804" providerId="ADAL" clId="{F6F58E0C-B9A3-43E6-85AA-F736F2449674}" dt="2020-11-24T23:28:59.731" v="121"/>
          <ac:spMkLst>
            <pc:docMk/>
            <pc:sldMk cId="3786297309" sldId="461"/>
            <ac:spMk id="14" creationId="{63F5877B-98C7-49DD-83AB-0F6F57CB6543}"/>
          </ac:spMkLst>
        </pc:spChg>
        <pc:spChg chg="del">
          <ac:chgData name="Seamus O'Sullivan" userId="4a1197d8-e02a-45da-bc74-1a447416a804" providerId="ADAL" clId="{F6F58E0C-B9A3-43E6-85AA-F736F2449674}" dt="2020-11-24T23:28:59.731" v="121"/>
          <ac:spMkLst>
            <pc:docMk/>
            <pc:sldMk cId="3786297309" sldId="461"/>
            <ac:spMk id="16" creationId="{4EA91930-66BC-4C41-B4F5-C31EB216F64B}"/>
          </ac:spMkLst>
        </pc:spChg>
        <pc:spChg chg="del">
          <ac:chgData name="Seamus O'Sullivan" userId="4a1197d8-e02a-45da-bc74-1a447416a804" providerId="ADAL" clId="{F6F58E0C-B9A3-43E6-85AA-F736F2449674}" dt="2020-11-24T23:28:59.731" v="121"/>
          <ac:spMkLst>
            <pc:docMk/>
            <pc:sldMk cId="3786297309" sldId="461"/>
            <ac:spMk id="18" creationId="{6313CF8F-B436-401E-9575-DE0F8E8B5B17}"/>
          </ac:spMkLst>
        </pc:spChg>
        <pc:spChg chg="del">
          <ac:chgData name="Seamus O'Sullivan" userId="4a1197d8-e02a-45da-bc74-1a447416a804" providerId="ADAL" clId="{F6F58E0C-B9A3-43E6-85AA-F736F2449674}" dt="2020-11-24T23:28:59.731" v="121"/>
          <ac:spMkLst>
            <pc:docMk/>
            <pc:sldMk cId="3786297309" sldId="461"/>
            <ac:spMk id="20" creationId="{2A38CFE9-C30A-4551-ACCB-D5808FBC39CD}"/>
          </ac:spMkLst>
        </pc:spChg>
        <pc:spChg chg="del">
          <ac:chgData name="Seamus O'Sullivan" userId="4a1197d8-e02a-45da-bc74-1a447416a804" providerId="ADAL" clId="{F6F58E0C-B9A3-43E6-85AA-F736F2449674}" dt="2020-11-24T23:28:59.731" v="121"/>
          <ac:spMkLst>
            <pc:docMk/>
            <pc:sldMk cId="3786297309" sldId="461"/>
            <ac:spMk id="22" creationId="{67EF550F-47CE-4FB2-9DAC-12AD835C833D}"/>
          </ac:spMkLst>
        </pc:spChg>
      </pc:sldChg>
      <pc:sldChg chg="delSp modSp add mod setBg delDesignElem">
        <pc:chgData name="Seamus O'Sullivan" userId="4a1197d8-e02a-45da-bc74-1a447416a804" providerId="ADAL" clId="{F6F58E0C-B9A3-43E6-85AA-F736F2449674}" dt="2020-11-24T23:29:19.663" v="123" actId="207"/>
        <pc:sldMkLst>
          <pc:docMk/>
          <pc:sldMk cId="2889995244" sldId="462"/>
        </pc:sldMkLst>
        <pc:spChg chg="mod">
          <ac:chgData name="Seamus O'Sullivan" userId="4a1197d8-e02a-45da-bc74-1a447416a804" providerId="ADAL" clId="{F6F58E0C-B9A3-43E6-85AA-F736F2449674}" dt="2020-11-24T23:29:19.663" v="123" actId="207"/>
          <ac:spMkLst>
            <pc:docMk/>
            <pc:sldMk cId="2889995244" sldId="462"/>
            <ac:spMk id="2" creationId="{ACED2ED3-C3D0-46E3-AB17-D6700FD9BC0E}"/>
          </ac:spMkLst>
        </pc:spChg>
        <pc:spChg chg="del">
          <ac:chgData name="Seamus O'Sullivan" userId="4a1197d8-e02a-45da-bc74-1a447416a804" providerId="ADAL" clId="{F6F58E0C-B9A3-43E6-85AA-F736F2449674}" dt="2020-11-24T23:28:59.731" v="121"/>
          <ac:spMkLst>
            <pc:docMk/>
            <pc:sldMk cId="2889995244" sldId="462"/>
            <ac:spMk id="14" creationId="{7CA0DAA6-33B8-4A25-810D-2F4D816FB40E}"/>
          </ac:spMkLst>
        </pc:spChg>
      </pc:sldChg>
      <pc:sldChg chg="add">
        <pc:chgData name="Seamus O'Sullivan" userId="4a1197d8-e02a-45da-bc74-1a447416a804" providerId="ADAL" clId="{F6F58E0C-B9A3-43E6-85AA-F736F2449674}" dt="2020-11-24T23:29:51.514" v="126"/>
        <pc:sldMkLst>
          <pc:docMk/>
          <pc:sldMk cId="3807730623" sldId="463"/>
        </pc:sldMkLst>
      </pc:sldChg>
      <pc:sldChg chg="add">
        <pc:chgData name="Seamus O'Sullivan" userId="4a1197d8-e02a-45da-bc74-1a447416a804" providerId="ADAL" clId="{F6F58E0C-B9A3-43E6-85AA-F736F2449674}" dt="2020-11-24T23:29:51.514" v="126"/>
        <pc:sldMkLst>
          <pc:docMk/>
          <pc:sldMk cId="3890907585" sldId="464"/>
        </pc:sldMkLst>
      </pc:sldChg>
      <pc:sldChg chg="add">
        <pc:chgData name="Seamus O'Sullivan" userId="4a1197d8-e02a-45da-bc74-1a447416a804" providerId="ADAL" clId="{F6F58E0C-B9A3-43E6-85AA-F736F2449674}" dt="2020-11-24T23:29:51.514" v="126"/>
        <pc:sldMkLst>
          <pc:docMk/>
          <pc:sldMk cId="2711187494" sldId="465"/>
        </pc:sldMkLst>
      </pc:sldChg>
      <pc:sldChg chg="add">
        <pc:chgData name="Seamus O'Sullivan" userId="4a1197d8-e02a-45da-bc74-1a447416a804" providerId="ADAL" clId="{F6F58E0C-B9A3-43E6-85AA-F736F2449674}" dt="2020-11-24T23:29:51.514" v="126"/>
        <pc:sldMkLst>
          <pc:docMk/>
          <pc:sldMk cId="1613413797" sldId="466"/>
        </pc:sldMkLst>
      </pc:sldChg>
      <pc:sldChg chg="add">
        <pc:chgData name="Seamus O'Sullivan" userId="4a1197d8-e02a-45da-bc74-1a447416a804" providerId="ADAL" clId="{F6F58E0C-B9A3-43E6-85AA-F736F2449674}" dt="2020-11-24T23:29:51.514" v="126"/>
        <pc:sldMkLst>
          <pc:docMk/>
          <pc:sldMk cId="2255179421" sldId="467"/>
        </pc:sldMkLst>
      </pc:sldChg>
      <pc:sldChg chg="add">
        <pc:chgData name="Seamus O'Sullivan" userId="4a1197d8-e02a-45da-bc74-1a447416a804" providerId="ADAL" clId="{F6F58E0C-B9A3-43E6-85AA-F736F2449674}" dt="2020-11-24T23:29:51.514" v="126"/>
        <pc:sldMkLst>
          <pc:docMk/>
          <pc:sldMk cId="3349248858" sldId="468"/>
        </pc:sldMkLst>
      </pc:sldChg>
      <pc:sldChg chg="addSp delSp modSp add mod setBg delDesignElem">
        <pc:chgData name="Seamus O'Sullivan" userId="4a1197d8-e02a-45da-bc74-1a447416a804" providerId="ADAL" clId="{F6F58E0C-B9A3-43E6-85AA-F736F2449674}" dt="2020-11-24T23:29:58.427" v="127" actId="26606"/>
        <pc:sldMkLst>
          <pc:docMk/>
          <pc:sldMk cId="3084920861" sldId="469"/>
        </pc:sldMkLst>
        <pc:spChg chg="ord">
          <ac:chgData name="Seamus O'Sullivan" userId="4a1197d8-e02a-45da-bc74-1a447416a804" providerId="ADAL" clId="{F6F58E0C-B9A3-43E6-85AA-F736F2449674}" dt="2020-11-24T23:29:58.427" v="127" actId="26606"/>
          <ac:spMkLst>
            <pc:docMk/>
            <pc:sldMk cId="3084920861" sldId="469"/>
            <ac:spMk id="2" creationId="{DC27EE0E-79AB-405C-8282-E1E990F2FBA4}"/>
          </ac:spMkLst>
        </pc:spChg>
        <pc:spChg chg="mod">
          <ac:chgData name="Seamus O'Sullivan" userId="4a1197d8-e02a-45da-bc74-1a447416a804" providerId="ADAL" clId="{F6F58E0C-B9A3-43E6-85AA-F736F2449674}" dt="2020-11-24T23:29:58.427" v="127" actId="26606"/>
          <ac:spMkLst>
            <pc:docMk/>
            <pc:sldMk cId="3084920861" sldId="469"/>
            <ac:spMk id="6" creationId="{A726D9C8-20E2-4032-8A97-60D7741F288E}"/>
          </ac:spMkLst>
        </pc:spChg>
        <pc:spChg chg="add">
          <ac:chgData name="Seamus O'Sullivan" userId="4a1197d8-e02a-45da-bc74-1a447416a804" providerId="ADAL" clId="{F6F58E0C-B9A3-43E6-85AA-F736F2449674}" dt="2020-11-24T23:29:58.427" v="127" actId="26606"/>
          <ac:spMkLst>
            <pc:docMk/>
            <pc:sldMk cId="3084920861" sldId="469"/>
            <ac:spMk id="10" creationId="{92468898-5A6E-4D55-85EC-308E785EE06C}"/>
          </ac:spMkLst>
        </pc:spChg>
        <pc:spChg chg="add">
          <ac:chgData name="Seamus O'Sullivan" userId="4a1197d8-e02a-45da-bc74-1a447416a804" providerId="ADAL" clId="{F6F58E0C-B9A3-43E6-85AA-F736F2449674}" dt="2020-11-24T23:29:58.427" v="127" actId="26606"/>
          <ac:spMkLst>
            <pc:docMk/>
            <pc:sldMk cId="3084920861" sldId="469"/>
            <ac:spMk id="11" creationId="{3E23A947-2D45-4208-AE2B-64948C87A3EB}"/>
          </ac:spMkLst>
        </pc:spChg>
        <pc:spChg chg="add">
          <ac:chgData name="Seamus O'Sullivan" userId="4a1197d8-e02a-45da-bc74-1a447416a804" providerId="ADAL" clId="{F6F58E0C-B9A3-43E6-85AA-F736F2449674}" dt="2020-11-24T23:29:58.427" v="127" actId="26606"/>
          <ac:spMkLst>
            <pc:docMk/>
            <pc:sldMk cId="3084920861" sldId="469"/>
            <ac:spMk id="12" creationId="{E5BBB0F9-6A59-4D02-A9C7-A2D6516684CE}"/>
          </ac:spMkLst>
        </pc:spChg>
        <pc:spChg chg="del">
          <ac:chgData name="Seamus O'Sullivan" userId="4a1197d8-e02a-45da-bc74-1a447416a804" providerId="ADAL" clId="{F6F58E0C-B9A3-43E6-85AA-F736F2449674}" dt="2020-11-24T23:29:51.514" v="126"/>
          <ac:spMkLst>
            <pc:docMk/>
            <pc:sldMk cId="3084920861" sldId="469"/>
            <ac:spMk id="13" creationId="{92468898-5A6E-4D55-85EC-308E785EE06C}"/>
          </ac:spMkLst>
        </pc:spChg>
        <pc:spChg chg="del">
          <ac:chgData name="Seamus O'Sullivan" userId="4a1197d8-e02a-45da-bc74-1a447416a804" providerId="ADAL" clId="{F6F58E0C-B9A3-43E6-85AA-F736F2449674}" dt="2020-11-24T23:29:51.514" v="126"/>
          <ac:spMkLst>
            <pc:docMk/>
            <pc:sldMk cId="3084920861" sldId="469"/>
            <ac:spMk id="15" creationId="{3E23A947-2D45-4208-AE2B-64948C87A3EB}"/>
          </ac:spMkLst>
        </pc:spChg>
        <pc:spChg chg="del">
          <ac:chgData name="Seamus O'Sullivan" userId="4a1197d8-e02a-45da-bc74-1a447416a804" providerId="ADAL" clId="{F6F58E0C-B9A3-43E6-85AA-F736F2449674}" dt="2020-11-24T23:29:51.514" v="126"/>
          <ac:spMkLst>
            <pc:docMk/>
            <pc:sldMk cId="3084920861" sldId="469"/>
            <ac:spMk id="17" creationId="{E5BBB0F9-6A59-4D02-A9C7-A2D6516684CE}"/>
          </ac:spMkLst>
        </pc:spChg>
        <pc:picChg chg="mod">
          <ac:chgData name="Seamus O'Sullivan" userId="4a1197d8-e02a-45da-bc74-1a447416a804" providerId="ADAL" clId="{F6F58E0C-B9A3-43E6-85AA-F736F2449674}" dt="2020-11-24T23:29:58.427" v="127" actId="26606"/>
          <ac:picMkLst>
            <pc:docMk/>
            <pc:sldMk cId="3084920861" sldId="469"/>
            <ac:picMk id="8" creationId="{1E532D7B-4CBF-4F0D-A8D6-1A539C84A071}"/>
          </ac:picMkLst>
        </pc:picChg>
      </pc:sldChg>
      <pc:sldChg chg="addSp delSp modSp add mod setBg delDesignElem">
        <pc:chgData name="Seamus O'Sullivan" userId="4a1197d8-e02a-45da-bc74-1a447416a804" providerId="ADAL" clId="{F6F58E0C-B9A3-43E6-85AA-F736F2449674}" dt="2020-11-24T23:30:09.115" v="130" actId="27614"/>
        <pc:sldMkLst>
          <pc:docMk/>
          <pc:sldMk cId="3237723284" sldId="470"/>
        </pc:sldMkLst>
        <pc:spChg chg="mod ord">
          <ac:chgData name="Seamus O'Sullivan" userId="4a1197d8-e02a-45da-bc74-1a447416a804" providerId="ADAL" clId="{F6F58E0C-B9A3-43E6-85AA-F736F2449674}" dt="2020-11-24T23:30:02.619" v="128" actId="26606"/>
          <ac:spMkLst>
            <pc:docMk/>
            <pc:sldMk cId="3237723284" sldId="470"/>
            <ac:spMk id="2" creationId="{8E9857D6-9EDE-4974-951E-56B0B33BE82A}"/>
          </ac:spMkLst>
        </pc:spChg>
        <pc:spChg chg="mod ord">
          <ac:chgData name="Seamus O'Sullivan" userId="4a1197d8-e02a-45da-bc74-1a447416a804" providerId="ADAL" clId="{F6F58E0C-B9A3-43E6-85AA-F736F2449674}" dt="2020-11-24T23:30:02.619" v="128" actId="26606"/>
          <ac:spMkLst>
            <pc:docMk/>
            <pc:sldMk cId="3237723284" sldId="470"/>
            <ac:spMk id="13" creationId="{D7273E1C-9E13-4C48-86BB-CA2466617841}"/>
          </ac:spMkLst>
        </pc:spChg>
        <pc:spChg chg="add">
          <ac:chgData name="Seamus O'Sullivan" userId="4a1197d8-e02a-45da-bc74-1a447416a804" providerId="ADAL" clId="{F6F58E0C-B9A3-43E6-85AA-F736F2449674}" dt="2020-11-24T23:30:02.619" v="128" actId="26606"/>
          <ac:spMkLst>
            <pc:docMk/>
            <pc:sldMk cId="3237723284" sldId="470"/>
            <ac:spMk id="15" creationId="{33CD251C-A887-4D2F-925B-FC097198538B}"/>
          </ac:spMkLst>
        </pc:spChg>
        <pc:spChg chg="del">
          <ac:chgData name="Seamus O'Sullivan" userId="4a1197d8-e02a-45da-bc74-1a447416a804" providerId="ADAL" clId="{F6F58E0C-B9A3-43E6-85AA-F736F2449674}" dt="2020-11-24T23:29:51.514" v="126"/>
          <ac:spMkLst>
            <pc:docMk/>
            <pc:sldMk cId="3237723284" sldId="470"/>
            <ac:spMk id="16" creationId="{0288C6B4-AFC3-407F-A595-EFFD38D4CCAF}"/>
          </ac:spMkLst>
        </pc:spChg>
        <pc:spChg chg="add">
          <ac:chgData name="Seamus O'Sullivan" userId="4a1197d8-e02a-45da-bc74-1a447416a804" providerId="ADAL" clId="{F6F58E0C-B9A3-43E6-85AA-F736F2449674}" dt="2020-11-24T23:30:02.619" v="128" actId="26606"/>
          <ac:spMkLst>
            <pc:docMk/>
            <pc:sldMk cId="3237723284" sldId="470"/>
            <ac:spMk id="17" creationId="{B19D093C-27FB-4032-B282-42C4563F257C}"/>
          </ac:spMkLst>
        </pc:spChg>
        <pc:spChg chg="del">
          <ac:chgData name="Seamus O'Sullivan" userId="4a1197d8-e02a-45da-bc74-1a447416a804" providerId="ADAL" clId="{F6F58E0C-B9A3-43E6-85AA-F736F2449674}" dt="2020-11-24T23:29:51.514" v="126"/>
          <ac:spMkLst>
            <pc:docMk/>
            <pc:sldMk cId="3237723284" sldId="470"/>
            <ac:spMk id="18" creationId="{CF236821-17FE-429B-8D2C-08E13A64EA40}"/>
          </ac:spMkLst>
        </pc:spChg>
        <pc:spChg chg="del">
          <ac:chgData name="Seamus O'Sullivan" userId="4a1197d8-e02a-45da-bc74-1a447416a804" providerId="ADAL" clId="{F6F58E0C-B9A3-43E6-85AA-F736F2449674}" dt="2020-11-24T23:29:51.514" v="126"/>
          <ac:spMkLst>
            <pc:docMk/>
            <pc:sldMk cId="3237723284" sldId="470"/>
            <ac:spMk id="20" creationId="{C0BDBCD2-E081-43AB-9119-C55465E59757}"/>
          </ac:spMkLst>
        </pc:spChg>
        <pc:spChg chg="del">
          <ac:chgData name="Seamus O'Sullivan" userId="4a1197d8-e02a-45da-bc74-1a447416a804" providerId="ADAL" clId="{F6F58E0C-B9A3-43E6-85AA-F736F2449674}" dt="2020-11-24T23:29:51.514" v="126"/>
          <ac:spMkLst>
            <pc:docMk/>
            <pc:sldMk cId="3237723284" sldId="470"/>
            <ac:spMk id="22" creationId="{98E79BE4-34FE-485A-98A5-92CE8F7C4743}"/>
          </ac:spMkLst>
        </pc:spChg>
        <pc:spChg chg="del">
          <ac:chgData name="Seamus O'Sullivan" userId="4a1197d8-e02a-45da-bc74-1a447416a804" providerId="ADAL" clId="{F6F58E0C-B9A3-43E6-85AA-F736F2449674}" dt="2020-11-24T23:29:51.514" v="126"/>
          <ac:spMkLst>
            <pc:docMk/>
            <pc:sldMk cId="3237723284" sldId="470"/>
            <ac:spMk id="24" creationId="{7A5F0580-5EE9-419F-96EE-B6529EF6E7D0}"/>
          </ac:spMkLst>
        </pc:spChg>
        <pc:grpChg chg="add">
          <ac:chgData name="Seamus O'Sullivan" userId="4a1197d8-e02a-45da-bc74-1a447416a804" providerId="ADAL" clId="{F6F58E0C-B9A3-43E6-85AA-F736F2449674}" dt="2020-11-24T23:30:02.619" v="128" actId="26606"/>
          <ac:grpSpMkLst>
            <pc:docMk/>
            <pc:sldMk cId="3237723284" sldId="470"/>
            <ac:grpSpMk id="19" creationId="{35EE815E-1BD3-4777-B652-6D98825BF66B}"/>
          </ac:grpSpMkLst>
        </pc:grpChg>
        <pc:picChg chg="mod">
          <ac:chgData name="Seamus O'Sullivan" userId="4a1197d8-e02a-45da-bc74-1a447416a804" providerId="ADAL" clId="{F6F58E0C-B9A3-43E6-85AA-F736F2449674}" dt="2020-11-24T23:30:02.619" v="128" actId="26606"/>
          <ac:picMkLst>
            <pc:docMk/>
            <pc:sldMk cId="3237723284" sldId="470"/>
            <ac:picMk id="4" creationId="{8AC3195D-D055-43BD-8298-D36254689CE4}"/>
          </ac:picMkLst>
        </pc:picChg>
        <pc:picChg chg="mod">
          <ac:chgData name="Seamus O'Sullivan" userId="4a1197d8-e02a-45da-bc74-1a447416a804" providerId="ADAL" clId="{F6F58E0C-B9A3-43E6-85AA-F736F2449674}" dt="2020-11-24T23:30:02.619" v="128" actId="26606"/>
          <ac:picMkLst>
            <pc:docMk/>
            <pc:sldMk cId="3237723284" sldId="470"/>
            <ac:picMk id="5" creationId="{673554BC-9524-42EF-9554-D29C65B41E6A}"/>
          </ac:picMkLst>
        </pc:picChg>
        <pc:picChg chg="mod">
          <ac:chgData name="Seamus O'Sullivan" userId="4a1197d8-e02a-45da-bc74-1a447416a804" providerId="ADAL" clId="{F6F58E0C-B9A3-43E6-85AA-F736F2449674}" dt="2020-11-24T23:30:02.619" v="128" actId="26606"/>
          <ac:picMkLst>
            <pc:docMk/>
            <pc:sldMk cId="3237723284" sldId="470"/>
            <ac:picMk id="6" creationId="{6F988EDC-A735-4FC9-B09E-F09A070F8C86}"/>
          </ac:picMkLst>
        </pc:picChg>
        <pc:picChg chg="mod">
          <ac:chgData name="Seamus O'Sullivan" userId="4a1197d8-e02a-45da-bc74-1a447416a804" providerId="ADAL" clId="{F6F58E0C-B9A3-43E6-85AA-F736F2449674}" dt="2020-11-24T23:30:02.619" v="128" actId="26606"/>
          <ac:picMkLst>
            <pc:docMk/>
            <pc:sldMk cId="3237723284" sldId="470"/>
            <ac:picMk id="7" creationId="{59C9101F-A359-4223-AE7A-5D1F67CAD9B9}"/>
          </ac:picMkLst>
        </pc:picChg>
        <pc:picChg chg="mod ord">
          <ac:chgData name="Seamus O'Sullivan" userId="4a1197d8-e02a-45da-bc74-1a447416a804" providerId="ADAL" clId="{F6F58E0C-B9A3-43E6-85AA-F736F2449674}" dt="2020-11-24T23:30:09.015" v="129" actId="27614"/>
          <ac:picMkLst>
            <pc:docMk/>
            <pc:sldMk cId="3237723284" sldId="470"/>
            <ac:picMk id="8" creationId="{5AB0FF50-51E7-4281-8B6E-63E478F394DC}"/>
          </ac:picMkLst>
        </pc:picChg>
        <pc:picChg chg="mod">
          <ac:chgData name="Seamus O'Sullivan" userId="4a1197d8-e02a-45da-bc74-1a447416a804" providerId="ADAL" clId="{F6F58E0C-B9A3-43E6-85AA-F736F2449674}" dt="2020-11-24T23:30:09.115" v="130" actId="27614"/>
          <ac:picMkLst>
            <pc:docMk/>
            <pc:sldMk cId="3237723284" sldId="470"/>
            <ac:picMk id="9" creationId="{EE2F5D09-30E6-4818-B29F-A370AD4EE4A1}"/>
          </ac:picMkLst>
        </pc:picChg>
      </pc:sldChg>
      <pc:sldChg chg="addSp delSp modSp add mod setBg delDesignElem">
        <pc:chgData name="Seamus O'Sullivan" userId="4a1197d8-e02a-45da-bc74-1a447416a804" providerId="ADAL" clId="{F6F58E0C-B9A3-43E6-85AA-F736F2449674}" dt="2020-11-24T23:32:33.198" v="223" actId="1076"/>
        <pc:sldMkLst>
          <pc:docMk/>
          <pc:sldMk cId="4249337568" sldId="471"/>
        </pc:sldMkLst>
        <pc:spChg chg="mod ord">
          <ac:chgData name="Seamus O'Sullivan" userId="4a1197d8-e02a-45da-bc74-1a447416a804" providerId="ADAL" clId="{F6F58E0C-B9A3-43E6-85AA-F736F2449674}" dt="2020-11-24T23:32:28.780" v="222" actId="26606"/>
          <ac:spMkLst>
            <pc:docMk/>
            <pc:sldMk cId="4249337568" sldId="471"/>
            <ac:spMk id="2" creationId="{57E8CB93-75CE-4FD0-8B16-DC39A5A99DB9}"/>
          </ac:spMkLst>
        </pc:spChg>
        <pc:spChg chg="mod ord">
          <ac:chgData name="Seamus O'Sullivan" userId="4a1197d8-e02a-45da-bc74-1a447416a804" providerId="ADAL" clId="{F6F58E0C-B9A3-43E6-85AA-F736F2449674}" dt="2020-11-24T23:32:33.198" v="223" actId="1076"/>
          <ac:spMkLst>
            <pc:docMk/>
            <pc:sldMk cId="4249337568" sldId="471"/>
            <ac:spMk id="3" creationId="{EECFB5B7-06D3-4E2E-82CC-33586B40A10B}"/>
          </ac:spMkLst>
        </pc:spChg>
        <pc:spChg chg="add del">
          <ac:chgData name="Seamus O'Sullivan" userId="4a1197d8-e02a-45da-bc74-1a447416a804" providerId="ADAL" clId="{F6F58E0C-B9A3-43E6-85AA-F736F2449674}" dt="2020-11-24T23:32:28.780" v="221" actId="26606"/>
          <ac:spMkLst>
            <pc:docMk/>
            <pc:sldMk cId="4249337568" sldId="471"/>
            <ac:spMk id="9" creationId="{765F4110-C0FC-4D61-ACD2-A7C950EAE908}"/>
          </ac:spMkLst>
        </pc:spChg>
        <pc:spChg chg="del">
          <ac:chgData name="Seamus O'Sullivan" userId="4a1197d8-e02a-45da-bc74-1a447416a804" providerId="ADAL" clId="{F6F58E0C-B9A3-43E6-85AA-F736F2449674}" dt="2020-11-24T23:31:55.178" v="138"/>
          <ac:spMkLst>
            <pc:docMk/>
            <pc:sldMk cId="4249337568" sldId="471"/>
            <ac:spMk id="12" creationId="{B4D3D850-2041-4B7C-AED9-54DA385B14F7}"/>
          </ac:spMkLst>
        </pc:spChg>
        <pc:spChg chg="add">
          <ac:chgData name="Seamus O'Sullivan" userId="4a1197d8-e02a-45da-bc74-1a447416a804" providerId="ADAL" clId="{F6F58E0C-B9A3-43E6-85AA-F736F2449674}" dt="2020-11-24T23:32:28.780" v="222" actId="26606"/>
          <ac:spMkLst>
            <pc:docMk/>
            <pc:sldMk cId="4249337568" sldId="471"/>
            <ac:spMk id="13" creationId="{B4D3D850-2041-4B7C-AED9-54DA385B14F7}"/>
          </ac:spMkLst>
        </pc:spChg>
        <pc:spChg chg="del">
          <ac:chgData name="Seamus O'Sullivan" userId="4a1197d8-e02a-45da-bc74-1a447416a804" providerId="ADAL" clId="{F6F58E0C-B9A3-43E6-85AA-F736F2449674}" dt="2020-11-24T23:31:55.178" v="138"/>
          <ac:spMkLst>
            <pc:docMk/>
            <pc:sldMk cId="4249337568" sldId="471"/>
            <ac:spMk id="14" creationId="{B497CCB5-5FC2-473C-AFCC-2430CEF1DF71}"/>
          </ac:spMkLst>
        </pc:spChg>
        <pc:spChg chg="add">
          <ac:chgData name="Seamus O'Sullivan" userId="4a1197d8-e02a-45da-bc74-1a447416a804" providerId="ADAL" clId="{F6F58E0C-B9A3-43E6-85AA-F736F2449674}" dt="2020-11-24T23:32:28.780" v="222" actId="26606"/>
          <ac:spMkLst>
            <pc:docMk/>
            <pc:sldMk cId="4249337568" sldId="471"/>
            <ac:spMk id="15" creationId="{B497CCB5-5FC2-473C-AFCC-2430CEF1DF71}"/>
          </ac:spMkLst>
        </pc:spChg>
        <pc:spChg chg="del">
          <ac:chgData name="Seamus O'Sullivan" userId="4a1197d8-e02a-45da-bc74-1a447416a804" providerId="ADAL" clId="{F6F58E0C-B9A3-43E6-85AA-F736F2449674}" dt="2020-11-24T23:31:55.178" v="138"/>
          <ac:spMkLst>
            <pc:docMk/>
            <pc:sldMk cId="4249337568" sldId="471"/>
            <ac:spMk id="16" creationId="{599C8C75-BFDF-44E7-A028-EEB5EDD58817}"/>
          </ac:spMkLst>
        </pc:spChg>
        <pc:spChg chg="add">
          <ac:chgData name="Seamus O'Sullivan" userId="4a1197d8-e02a-45da-bc74-1a447416a804" providerId="ADAL" clId="{F6F58E0C-B9A3-43E6-85AA-F736F2449674}" dt="2020-11-24T23:32:28.780" v="222" actId="26606"/>
          <ac:spMkLst>
            <pc:docMk/>
            <pc:sldMk cId="4249337568" sldId="471"/>
            <ac:spMk id="17" creationId="{599C8C75-BFDF-44E7-A028-EEB5EDD58817}"/>
          </ac:spMkLst>
        </pc:spChg>
        <pc:picChg chg="mod">
          <ac:chgData name="Seamus O'Sullivan" userId="4a1197d8-e02a-45da-bc74-1a447416a804" providerId="ADAL" clId="{F6F58E0C-B9A3-43E6-85AA-F736F2449674}" dt="2020-11-24T23:32:28.780" v="222" actId="26606"/>
          <ac:picMkLst>
            <pc:docMk/>
            <pc:sldMk cId="4249337568" sldId="471"/>
            <ac:picMk id="5" creationId="{FEF3A268-8337-4406-B520-190C2B5BA323}"/>
          </ac:picMkLst>
        </pc:picChg>
        <pc:picChg chg="mod">
          <ac:chgData name="Seamus O'Sullivan" userId="4a1197d8-e02a-45da-bc74-1a447416a804" providerId="ADAL" clId="{F6F58E0C-B9A3-43E6-85AA-F736F2449674}" dt="2020-11-24T23:32:28.780" v="221" actId="26606"/>
          <ac:picMkLst>
            <pc:docMk/>
            <pc:sldMk cId="4249337568" sldId="471"/>
            <ac:picMk id="7" creationId="{5A93C297-5F1A-4EE7-96CC-8226AC16C91C}"/>
          </ac:picMkLst>
        </pc:picChg>
        <pc:cxnChg chg="add del">
          <ac:chgData name="Seamus O'Sullivan" userId="4a1197d8-e02a-45da-bc74-1a447416a804" providerId="ADAL" clId="{F6F58E0C-B9A3-43E6-85AA-F736F2449674}" dt="2020-11-24T23:32:28.780" v="221" actId="26606"/>
          <ac:cxnSpMkLst>
            <pc:docMk/>
            <pc:sldMk cId="4249337568" sldId="471"/>
            <ac:cxnSpMk id="10" creationId="{CC94CBDB-A76C-499E-95AB-C0A049E3154E}"/>
          </ac:cxnSpMkLst>
        </pc:cxnChg>
      </pc:sldChg>
      <pc:sldChg chg="addSp delSp add mod setBg delDesignElem">
        <pc:chgData name="Seamus O'Sullivan" userId="4a1197d8-e02a-45da-bc74-1a447416a804" providerId="ADAL" clId="{F6F58E0C-B9A3-43E6-85AA-F736F2449674}" dt="2020-11-24T23:32:42.713" v="226" actId="26606"/>
        <pc:sldMkLst>
          <pc:docMk/>
          <pc:sldMk cId="59899293" sldId="472"/>
        </pc:sldMkLst>
        <pc:spChg chg="add del">
          <ac:chgData name="Seamus O'Sullivan" userId="4a1197d8-e02a-45da-bc74-1a447416a804" providerId="ADAL" clId="{F6F58E0C-B9A3-43E6-85AA-F736F2449674}" dt="2020-11-24T23:32:42.713" v="225" actId="26606"/>
          <ac:spMkLst>
            <pc:docMk/>
            <pc:sldMk cId="59899293" sldId="472"/>
            <ac:spMk id="7" creationId="{B670DBD5-770C-4383-9F54-5B86E86BD5BB}"/>
          </ac:spMkLst>
        </pc:spChg>
        <pc:spChg chg="del">
          <ac:chgData name="Seamus O'Sullivan" userId="4a1197d8-e02a-45da-bc74-1a447416a804" providerId="ADAL" clId="{F6F58E0C-B9A3-43E6-85AA-F736F2449674}" dt="2020-11-24T23:31:55.178" v="138"/>
          <ac:spMkLst>
            <pc:docMk/>
            <pc:sldMk cId="59899293" sldId="472"/>
            <ac:spMk id="10" creationId="{46C2E80F-49A6-4372-B103-219D417A55ED}"/>
          </ac:spMkLst>
        </pc:spChg>
      </pc:sldChg>
      <pc:sldChg chg="add setBg">
        <pc:chgData name="Seamus O'Sullivan" userId="4a1197d8-e02a-45da-bc74-1a447416a804" providerId="ADAL" clId="{F6F58E0C-B9A3-43E6-85AA-F736F2449674}" dt="2020-11-24T23:31:55.178" v="138"/>
        <pc:sldMkLst>
          <pc:docMk/>
          <pc:sldMk cId="2189370252" sldId="473"/>
        </pc:sldMkLst>
      </pc:sldChg>
      <pc:sldChg chg="delSp modSp add mod setBg delDesignElem">
        <pc:chgData name="Seamus O'Sullivan" userId="4a1197d8-e02a-45da-bc74-1a447416a804" providerId="ADAL" clId="{F6F58E0C-B9A3-43E6-85AA-F736F2449674}" dt="2020-11-24T23:33:07.227" v="232" actId="20577"/>
        <pc:sldMkLst>
          <pc:docMk/>
          <pc:sldMk cId="1182156674" sldId="474"/>
        </pc:sldMkLst>
        <pc:spChg chg="mod">
          <ac:chgData name="Seamus O'Sullivan" userId="4a1197d8-e02a-45da-bc74-1a447416a804" providerId="ADAL" clId="{F6F58E0C-B9A3-43E6-85AA-F736F2449674}" dt="2020-11-24T23:33:07.227" v="232" actId="20577"/>
          <ac:spMkLst>
            <pc:docMk/>
            <pc:sldMk cId="1182156674" sldId="474"/>
            <ac:spMk id="11" creationId="{4DE2BAA5-322C-4B74-AC09-1BDFD677F324}"/>
          </ac:spMkLst>
        </pc:spChg>
        <pc:spChg chg="del">
          <ac:chgData name="Seamus O'Sullivan" userId="4a1197d8-e02a-45da-bc74-1a447416a804" providerId="ADAL" clId="{F6F58E0C-B9A3-43E6-85AA-F736F2449674}" dt="2020-11-24T23:31:55.178" v="138"/>
          <ac:spMkLst>
            <pc:docMk/>
            <pc:sldMk cId="1182156674" sldId="474"/>
            <ac:spMk id="14" creationId="{231BF440-39FA-4087-84CC-2EEC0BBDAF29}"/>
          </ac:spMkLst>
        </pc:spChg>
        <pc:spChg chg="del">
          <ac:chgData name="Seamus O'Sullivan" userId="4a1197d8-e02a-45da-bc74-1a447416a804" providerId="ADAL" clId="{F6F58E0C-B9A3-43E6-85AA-F736F2449674}" dt="2020-11-24T23:31:55.178" v="138"/>
          <ac:spMkLst>
            <pc:docMk/>
            <pc:sldMk cId="1182156674" sldId="474"/>
            <ac:spMk id="16" creationId="{F04E4CBA-303B-48BD-8451-C2701CB0EEBF}"/>
          </ac:spMkLst>
        </pc:spChg>
        <pc:spChg chg="del">
          <ac:chgData name="Seamus O'Sullivan" userId="4a1197d8-e02a-45da-bc74-1a447416a804" providerId="ADAL" clId="{F6F58E0C-B9A3-43E6-85AA-F736F2449674}" dt="2020-11-24T23:31:55.178" v="138"/>
          <ac:spMkLst>
            <pc:docMk/>
            <pc:sldMk cId="1182156674" sldId="474"/>
            <ac:spMk id="18" creationId="{F6CA58B3-AFCC-4A40-9882-50D5080879B0}"/>
          </ac:spMkLst>
        </pc:spChg>
        <pc:spChg chg="del">
          <ac:chgData name="Seamus O'Sullivan" userId="4a1197d8-e02a-45da-bc74-1a447416a804" providerId="ADAL" clId="{F6F58E0C-B9A3-43E6-85AA-F736F2449674}" dt="2020-11-24T23:31:55.178" v="138"/>
          <ac:spMkLst>
            <pc:docMk/>
            <pc:sldMk cId="1182156674" sldId="474"/>
            <ac:spMk id="20" creationId="{75C56826-D4E5-42ED-8529-079651CB3005}"/>
          </ac:spMkLst>
        </pc:spChg>
        <pc:spChg chg="del">
          <ac:chgData name="Seamus O'Sullivan" userId="4a1197d8-e02a-45da-bc74-1a447416a804" providerId="ADAL" clId="{F6F58E0C-B9A3-43E6-85AA-F736F2449674}" dt="2020-11-24T23:31:55.178" v="138"/>
          <ac:spMkLst>
            <pc:docMk/>
            <pc:sldMk cId="1182156674" sldId="474"/>
            <ac:spMk id="22" creationId="{82095FCE-EF05-4443-B97A-85DEE3A5CA17}"/>
          </ac:spMkLst>
        </pc:spChg>
        <pc:spChg chg="del">
          <ac:chgData name="Seamus O'Sullivan" userId="4a1197d8-e02a-45da-bc74-1a447416a804" providerId="ADAL" clId="{F6F58E0C-B9A3-43E6-85AA-F736F2449674}" dt="2020-11-24T23:31:55.178" v="138"/>
          <ac:spMkLst>
            <pc:docMk/>
            <pc:sldMk cId="1182156674" sldId="474"/>
            <ac:spMk id="24" creationId="{CA00AE6B-AA30-4CF8-BA6F-339B780AD76C}"/>
          </ac:spMkLst>
        </pc:spChg>
      </pc:sldChg>
      <pc:sldChg chg="add">
        <pc:chgData name="Seamus O'Sullivan" userId="4a1197d8-e02a-45da-bc74-1a447416a804" providerId="ADAL" clId="{F6F58E0C-B9A3-43E6-85AA-F736F2449674}" dt="2020-11-24T23:31:55.178" v="138"/>
        <pc:sldMkLst>
          <pc:docMk/>
          <pc:sldMk cId="3773798336" sldId="475"/>
        </pc:sldMkLst>
      </pc:sldChg>
      <pc:sldChg chg="delSp add setBg delDesignElem">
        <pc:chgData name="Seamus O'Sullivan" userId="4a1197d8-e02a-45da-bc74-1a447416a804" providerId="ADAL" clId="{F6F58E0C-B9A3-43E6-85AA-F736F2449674}" dt="2020-11-24T23:31:55.178" v="138"/>
        <pc:sldMkLst>
          <pc:docMk/>
          <pc:sldMk cId="3657816801" sldId="476"/>
        </pc:sldMkLst>
        <pc:spChg chg="del">
          <ac:chgData name="Seamus O'Sullivan" userId="4a1197d8-e02a-45da-bc74-1a447416a804" providerId="ADAL" clId="{F6F58E0C-B9A3-43E6-85AA-F736F2449674}" dt="2020-11-24T23:31:55.178" v="138"/>
          <ac:spMkLst>
            <pc:docMk/>
            <pc:sldMk cId="3657816801" sldId="476"/>
            <ac:spMk id="14" creationId="{9D3A9E89-033E-4C4A-8C41-416DABFFD307}"/>
          </ac:spMkLst>
        </pc:spChg>
        <pc:spChg chg="del">
          <ac:chgData name="Seamus O'Sullivan" userId="4a1197d8-e02a-45da-bc74-1a447416a804" providerId="ADAL" clId="{F6F58E0C-B9A3-43E6-85AA-F736F2449674}" dt="2020-11-24T23:31:55.178" v="138"/>
          <ac:spMkLst>
            <pc:docMk/>
            <pc:sldMk cId="3657816801" sldId="476"/>
            <ac:spMk id="16" creationId="{86293361-111E-427D-8E5B-256944AC8395}"/>
          </ac:spMkLst>
        </pc:spChg>
        <pc:spChg chg="del">
          <ac:chgData name="Seamus O'Sullivan" userId="4a1197d8-e02a-45da-bc74-1a447416a804" providerId="ADAL" clId="{F6F58E0C-B9A3-43E6-85AA-F736F2449674}" dt="2020-11-24T23:31:55.178" v="138"/>
          <ac:spMkLst>
            <pc:docMk/>
            <pc:sldMk cId="3657816801" sldId="476"/>
            <ac:spMk id="40" creationId="{78907291-9D6D-4740-81DB-441477BCA279}"/>
          </ac:spMkLst>
        </pc:spChg>
        <pc:grpChg chg="del">
          <ac:chgData name="Seamus O'Sullivan" userId="4a1197d8-e02a-45da-bc74-1a447416a804" providerId="ADAL" clId="{F6F58E0C-B9A3-43E6-85AA-F736F2449674}" dt="2020-11-24T23:31:55.178" v="138"/>
          <ac:grpSpMkLst>
            <pc:docMk/>
            <pc:sldMk cId="3657816801" sldId="476"/>
            <ac:grpSpMk id="18" creationId="{A41D73DD-160B-4885-A9CF-94EADD70D421}"/>
          </ac:grpSpMkLst>
        </pc:grpChg>
      </pc:sldChg>
      <pc:sldChg chg="add">
        <pc:chgData name="Seamus O'Sullivan" userId="4a1197d8-e02a-45da-bc74-1a447416a804" providerId="ADAL" clId="{F6F58E0C-B9A3-43E6-85AA-F736F2449674}" dt="2020-11-24T23:31:55.178" v="138"/>
        <pc:sldMkLst>
          <pc:docMk/>
          <pc:sldMk cId="3486159328" sldId="477"/>
        </pc:sldMkLst>
      </pc:sldChg>
      <pc:sldChg chg="delSp add setBg delDesignElem">
        <pc:chgData name="Seamus O'Sullivan" userId="4a1197d8-e02a-45da-bc74-1a447416a804" providerId="ADAL" clId="{F6F58E0C-B9A3-43E6-85AA-F736F2449674}" dt="2020-11-24T23:31:55.178" v="138"/>
        <pc:sldMkLst>
          <pc:docMk/>
          <pc:sldMk cId="2659539724" sldId="478"/>
        </pc:sldMkLst>
        <pc:spChg chg="del">
          <ac:chgData name="Seamus O'Sullivan" userId="4a1197d8-e02a-45da-bc74-1a447416a804" providerId="ADAL" clId="{F6F58E0C-B9A3-43E6-85AA-F736F2449674}" dt="2020-11-24T23:31:55.178" v="138"/>
          <ac:spMkLst>
            <pc:docMk/>
            <pc:sldMk cId="2659539724" sldId="478"/>
            <ac:spMk id="22" creationId="{7A203437-703A-4E00-A8C0-91D328D6C7C7}"/>
          </ac:spMkLst>
        </pc:spChg>
        <pc:spChg chg="del">
          <ac:chgData name="Seamus O'Sullivan" userId="4a1197d8-e02a-45da-bc74-1a447416a804" providerId="ADAL" clId="{F6F58E0C-B9A3-43E6-85AA-F736F2449674}" dt="2020-11-24T23:31:55.178" v="138"/>
          <ac:spMkLst>
            <pc:docMk/>
            <pc:sldMk cId="2659539724" sldId="478"/>
            <ac:spMk id="24" creationId="{CD84038B-4A56-439B-A184-79B2D4506692}"/>
          </ac:spMkLst>
        </pc:spChg>
        <pc:spChg chg="del">
          <ac:chgData name="Seamus O'Sullivan" userId="4a1197d8-e02a-45da-bc74-1a447416a804" providerId="ADAL" clId="{F6F58E0C-B9A3-43E6-85AA-F736F2449674}" dt="2020-11-24T23:31:55.178" v="138"/>
          <ac:spMkLst>
            <pc:docMk/>
            <pc:sldMk cId="2659539724" sldId="478"/>
            <ac:spMk id="26" creationId="{4F96EE13-2C4D-4262-812E-DDE5FC35F0AD}"/>
          </ac:spMkLst>
        </pc:spChg>
      </pc:sldChg>
      <pc:sldChg chg="add">
        <pc:chgData name="Seamus O'Sullivan" userId="4a1197d8-e02a-45da-bc74-1a447416a804" providerId="ADAL" clId="{F6F58E0C-B9A3-43E6-85AA-F736F2449674}" dt="2020-11-24T23:31:55.178" v="138"/>
        <pc:sldMkLst>
          <pc:docMk/>
          <pc:sldMk cId="3668897520" sldId="479"/>
        </pc:sldMkLst>
      </pc:sldChg>
      <pc:sldChg chg="add">
        <pc:chgData name="Seamus O'Sullivan" userId="4a1197d8-e02a-45da-bc74-1a447416a804" providerId="ADAL" clId="{F6F58E0C-B9A3-43E6-85AA-F736F2449674}" dt="2020-11-24T23:31:55.178" v="138"/>
        <pc:sldMkLst>
          <pc:docMk/>
          <pc:sldMk cId="392231661" sldId="480"/>
        </pc:sldMkLst>
      </pc:sldChg>
      <pc:sldChg chg="modSp add mod setBg">
        <pc:chgData name="Seamus O'Sullivan" userId="4a1197d8-e02a-45da-bc74-1a447416a804" providerId="ADAL" clId="{F6F58E0C-B9A3-43E6-85AA-F736F2449674}" dt="2020-11-24T23:35:40.171" v="254" actId="6549"/>
        <pc:sldMkLst>
          <pc:docMk/>
          <pc:sldMk cId="1691385034" sldId="481"/>
        </pc:sldMkLst>
        <pc:spChg chg="mod">
          <ac:chgData name="Seamus O'Sullivan" userId="4a1197d8-e02a-45da-bc74-1a447416a804" providerId="ADAL" clId="{F6F58E0C-B9A3-43E6-85AA-F736F2449674}" dt="2020-11-24T23:35:40.171" v="254" actId="6549"/>
          <ac:spMkLst>
            <pc:docMk/>
            <pc:sldMk cId="1691385034" sldId="481"/>
            <ac:spMk id="3" creationId="{3CF5FBDB-1508-4ADF-B4B4-947AACCB3E00}"/>
          </ac:spMkLst>
        </pc:spChg>
      </pc:sldChg>
      <pc:sldChg chg="delSp add setBg delDesignElem">
        <pc:chgData name="Seamus O'Sullivan" userId="4a1197d8-e02a-45da-bc74-1a447416a804" providerId="ADAL" clId="{F6F58E0C-B9A3-43E6-85AA-F736F2449674}" dt="2020-11-24T23:35:31.734" v="242"/>
        <pc:sldMkLst>
          <pc:docMk/>
          <pc:sldMk cId="1408300365" sldId="482"/>
        </pc:sldMkLst>
        <pc:cxnChg chg="del">
          <ac:chgData name="Seamus O'Sullivan" userId="4a1197d8-e02a-45da-bc74-1a447416a804" providerId="ADAL" clId="{F6F58E0C-B9A3-43E6-85AA-F736F2449674}" dt="2020-11-24T23:35:31.734" v="242"/>
          <ac:cxnSpMkLst>
            <pc:docMk/>
            <pc:sldMk cId="1408300365" sldId="482"/>
            <ac:cxnSpMk id="71" creationId="{A7F400EE-A8A5-48AF-B4D6-291B52C6F0B0}"/>
          </ac:cxnSpMkLst>
        </pc:cxnChg>
      </pc:sldChg>
      <pc:sldChg chg="add setBg">
        <pc:chgData name="Seamus O'Sullivan" userId="4a1197d8-e02a-45da-bc74-1a447416a804" providerId="ADAL" clId="{F6F58E0C-B9A3-43E6-85AA-F736F2449674}" dt="2020-11-24T23:35:31.734" v="242"/>
        <pc:sldMkLst>
          <pc:docMk/>
          <pc:sldMk cId="3060225344" sldId="483"/>
        </pc:sldMkLst>
      </pc:sldChg>
      <pc:sldChg chg="addSp modSp add mod setBg">
        <pc:chgData name="Seamus O'Sullivan" userId="4a1197d8-e02a-45da-bc74-1a447416a804" providerId="ADAL" clId="{F6F58E0C-B9A3-43E6-85AA-F736F2449674}" dt="2020-11-24T23:37:33.294" v="268" actId="5793"/>
        <pc:sldMkLst>
          <pc:docMk/>
          <pc:sldMk cId="719734937" sldId="484"/>
        </pc:sldMkLst>
        <pc:spChg chg="mod">
          <ac:chgData name="Seamus O'Sullivan" userId="4a1197d8-e02a-45da-bc74-1a447416a804" providerId="ADAL" clId="{F6F58E0C-B9A3-43E6-85AA-F736F2449674}" dt="2020-11-24T23:37:27.196" v="266" actId="26606"/>
          <ac:spMkLst>
            <pc:docMk/>
            <pc:sldMk cId="719734937" sldId="484"/>
            <ac:spMk id="2" creationId="{488F952E-BD32-4150-A12C-8537580E4AA3}"/>
          </ac:spMkLst>
        </pc:spChg>
        <pc:spChg chg="mod">
          <ac:chgData name="Seamus O'Sullivan" userId="4a1197d8-e02a-45da-bc74-1a447416a804" providerId="ADAL" clId="{F6F58E0C-B9A3-43E6-85AA-F736F2449674}" dt="2020-11-24T23:37:33.294" v="268" actId="5793"/>
          <ac:spMkLst>
            <pc:docMk/>
            <pc:sldMk cId="719734937" sldId="484"/>
            <ac:spMk id="9" creationId="{83FCD4D0-55B9-4148-BA21-7BC44E2EF4F4}"/>
          </ac:spMkLst>
        </pc:spChg>
        <pc:picChg chg="mod">
          <ac:chgData name="Seamus O'Sullivan" userId="4a1197d8-e02a-45da-bc74-1a447416a804" providerId="ADAL" clId="{F6F58E0C-B9A3-43E6-85AA-F736F2449674}" dt="2020-11-24T23:37:27.196" v="266" actId="26606"/>
          <ac:picMkLst>
            <pc:docMk/>
            <pc:sldMk cId="719734937" sldId="484"/>
            <ac:picMk id="5" creationId="{6AFED0FC-4460-4B1E-9E95-3A6D8A90D182}"/>
          </ac:picMkLst>
        </pc:picChg>
        <pc:cxnChg chg="add">
          <ac:chgData name="Seamus O'Sullivan" userId="4a1197d8-e02a-45da-bc74-1a447416a804" providerId="ADAL" clId="{F6F58E0C-B9A3-43E6-85AA-F736F2449674}" dt="2020-11-24T23:37:27.196" v="266" actId="26606"/>
          <ac:cxnSpMkLst>
            <pc:docMk/>
            <pc:sldMk cId="719734937" sldId="484"/>
            <ac:cxnSpMk id="14" creationId="{A7F400EE-A8A5-48AF-B4D6-291B52C6F0B0}"/>
          </ac:cxnSpMkLst>
        </pc:cxnChg>
      </pc:sldChg>
      <pc:sldChg chg="addSp delSp modSp add mod setBg delDesignElem">
        <pc:chgData name="Seamus O'Sullivan" userId="4a1197d8-e02a-45da-bc74-1a447416a804" providerId="ADAL" clId="{F6F58E0C-B9A3-43E6-85AA-F736F2449674}" dt="2020-11-24T23:37:19.414" v="265" actId="5793"/>
        <pc:sldMkLst>
          <pc:docMk/>
          <pc:sldMk cId="898395349" sldId="485"/>
        </pc:sldMkLst>
        <pc:spChg chg="mod">
          <ac:chgData name="Seamus O'Sullivan" userId="4a1197d8-e02a-45da-bc74-1a447416a804" providerId="ADAL" clId="{F6F58E0C-B9A3-43E6-85AA-F736F2449674}" dt="2020-11-24T23:37:19.414" v="265" actId="5793"/>
          <ac:spMkLst>
            <pc:docMk/>
            <pc:sldMk cId="898395349" sldId="485"/>
            <ac:spMk id="4" creationId="{00000000-0000-0000-0000-000000000000}"/>
          </ac:spMkLst>
        </pc:spChg>
        <pc:picChg chg="ord">
          <ac:chgData name="Seamus O'Sullivan" userId="4a1197d8-e02a-45da-bc74-1a447416a804" providerId="ADAL" clId="{F6F58E0C-B9A3-43E6-85AA-F736F2449674}" dt="2020-11-24T23:37:17.891" v="264" actId="26606"/>
          <ac:picMkLst>
            <pc:docMk/>
            <pc:sldMk cId="898395349" sldId="485"/>
            <ac:picMk id="13314" creationId="{00000000-0000-0000-0000-000000000000}"/>
          </ac:picMkLst>
        </pc:picChg>
        <pc:cxnChg chg="del">
          <ac:chgData name="Seamus O'Sullivan" userId="4a1197d8-e02a-45da-bc74-1a447416a804" providerId="ADAL" clId="{F6F58E0C-B9A3-43E6-85AA-F736F2449674}" dt="2020-11-24T23:35:31.734" v="242"/>
          <ac:cxnSpMkLst>
            <pc:docMk/>
            <pc:sldMk cId="898395349" sldId="485"/>
            <ac:cxnSpMk id="71" creationId="{A7F400EE-A8A5-48AF-B4D6-291B52C6F0B0}"/>
          </ac:cxnSpMkLst>
        </pc:cxnChg>
        <pc:cxnChg chg="add">
          <ac:chgData name="Seamus O'Sullivan" userId="4a1197d8-e02a-45da-bc74-1a447416a804" providerId="ADAL" clId="{F6F58E0C-B9A3-43E6-85AA-F736F2449674}" dt="2020-11-24T23:37:17.891" v="264" actId="26606"/>
          <ac:cxnSpMkLst>
            <pc:docMk/>
            <pc:sldMk cId="898395349" sldId="485"/>
            <ac:cxnSpMk id="13316" creationId="{A7F400EE-A8A5-48AF-B4D6-291B52C6F0B0}"/>
          </ac:cxnSpMkLst>
        </pc:cxnChg>
      </pc:sldChg>
      <pc:sldChg chg="add">
        <pc:chgData name="Seamus O'Sullivan" userId="4a1197d8-e02a-45da-bc74-1a447416a804" providerId="ADAL" clId="{F6F58E0C-B9A3-43E6-85AA-F736F2449674}" dt="2020-11-24T23:35:31.734" v="242"/>
        <pc:sldMkLst>
          <pc:docMk/>
          <pc:sldMk cId="957215659" sldId="486"/>
        </pc:sldMkLst>
      </pc:sldChg>
      <pc:sldChg chg="add">
        <pc:chgData name="Seamus O'Sullivan" userId="4a1197d8-e02a-45da-bc74-1a447416a804" providerId="ADAL" clId="{F6F58E0C-B9A3-43E6-85AA-F736F2449674}" dt="2020-11-24T23:35:31.734" v="242"/>
        <pc:sldMkLst>
          <pc:docMk/>
          <pc:sldMk cId="1367291575" sldId="487"/>
        </pc:sldMkLst>
      </pc:sldChg>
      <pc:sldChg chg="add">
        <pc:chgData name="Seamus O'Sullivan" userId="4a1197d8-e02a-45da-bc74-1a447416a804" providerId="ADAL" clId="{F6F58E0C-B9A3-43E6-85AA-F736F2449674}" dt="2020-11-24T23:35:31.734" v="242"/>
        <pc:sldMkLst>
          <pc:docMk/>
          <pc:sldMk cId="1236438676" sldId="488"/>
        </pc:sldMkLst>
      </pc:sldChg>
      <pc:sldChg chg="addSp modSp add mod setBg">
        <pc:chgData name="Seamus O'Sullivan" userId="4a1197d8-e02a-45da-bc74-1a447416a804" providerId="ADAL" clId="{F6F58E0C-B9A3-43E6-85AA-F736F2449674}" dt="2020-11-24T23:37:09.877" v="263" actId="26606"/>
        <pc:sldMkLst>
          <pc:docMk/>
          <pc:sldMk cId="1500365533" sldId="489"/>
        </pc:sldMkLst>
        <pc:spChg chg="mod">
          <ac:chgData name="Seamus O'Sullivan" userId="4a1197d8-e02a-45da-bc74-1a447416a804" providerId="ADAL" clId="{F6F58E0C-B9A3-43E6-85AA-F736F2449674}" dt="2020-11-24T23:37:09.877" v="263" actId="26606"/>
          <ac:spMkLst>
            <pc:docMk/>
            <pc:sldMk cId="1500365533" sldId="489"/>
            <ac:spMk id="2" creationId="{6CE8ACF0-E071-4AC8-A43C-6728397AED6C}"/>
          </ac:spMkLst>
        </pc:spChg>
        <pc:spChg chg="mod">
          <ac:chgData name="Seamus O'Sullivan" userId="4a1197d8-e02a-45da-bc74-1a447416a804" providerId="ADAL" clId="{F6F58E0C-B9A3-43E6-85AA-F736F2449674}" dt="2020-11-24T23:37:09.877" v="263" actId="26606"/>
          <ac:spMkLst>
            <pc:docMk/>
            <pc:sldMk cId="1500365533" sldId="489"/>
            <ac:spMk id="9" creationId="{360E1A88-CB76-4EDE-B224-3A02C89AA472}"/>
          </ac:spMkLst>
        </pc:spChg>
        <pc:spChg chg="add">
          <ac:chgData name="Seamus O'Sullivan" userId="4a1197d8-e02a-45da-bc74-1a447416a804" providerId="ADAL" clId="{F6F58E0C-B9A3-43E6-85AA-F736F2449674}" dt="2020-11-24T23:37:09.877" v="263" actId="26606"/>
          <ac:spMkLst>
            <pc:docMk/>
            <pc:sldMk cId="1500365533" sldId="489"/>
            <ac:spMk id="14" creationId="{2B97F24A-32CE-4C1C-A50D-3016B394DCFB}"/>
          </ac:spMkLst>
        </pc:spChg>
        <pc:spChg chg="add">
          <ac:chgData name="Seamus O'Sullivan" userId="4a1197d8-e02a-45da-bc74-1a447416a804" providerId="ADAL" clId="{F6F58E0C-B9A3-43E6-85AA-F736F2449674}" dt="2020-11-24T23:37:09.877" v="263" actId="26606"/>
          <ac:spMkLst>
            <pc:docMk/>
            <pc:sldMk cId="1500365533" sldId="489"/>
            <ac:spMk id="16" creationId="{CD8B4F24-440B-49E9-B85D-733523DC064B}"/>
          </ac:spMkLst>
        </pc:spChg>
        <pc:picChg chg="mod ord">
          <ac:chgData name="Seamus O'Sullivan" userId="4a1197d8-e02a-45da-bc74-1a447416a804" providerId="ADAL" clId="{F6F58E0C-B9A3-43E6-85AA-F736F2449674}" dt="2020-11-24T23:37:09.877" v="263" actId="26606"/>
          <ac:picMkLst>
            <pc:docMk/>
            <pc:sldMk cId="1500365533" sldId="489"/>
            <ac:picMk id="5" creationId="{83DF30B6-CAA3-4E33-84CA-55000F1EA79F}"/>
          </ac:picMkLst>
        </pc:picChg>
      </pc:sldChg>
      <pc:sldChg chg="add">
        <pc:chgData name="Seamus O'Sullivan" userId="4a1197d8-e02a-45da-bc74-1a447416a804" providerId="ADAL" clId="{F6F58E0C-B9A3-43E6-85AA-F736F2449674}" dt="2020-11-24T23:35:31.734" v="242"/>
        <pc:sldMkLst>
          <pc:docMk/>
          <pc:sldMk cId="1770516414" sldId="490"/>
        </pc:sldMkLst>
      </pc:sldChg>
      <pc:sldChg chg="add">
        <pc:chgData name="Seamus O'Sullivan" userId="4a1197d8-e02a-45da-bc74-1a447416a804" providerId="ADAL" clId="{F6F58E0C-B9A3-43E6-85AA-F736F2449674}" dt="2020-11-24T23:35:31.734" v="242"/>
        <pc:sldMkLst>
          <pc:docMk/>
          <pc:sldMk cId="640999516" sldId="491"/>
        </pc:sldMkLst>
      </pc:sldChg>
      <pc:sldChg chg="add">
        <pc:chgData name="Seamus O'Sullivan" userId="4a1197d8-e02a-45da-bc74-1a447416a804" providerId="ADAL" clId="{F6F58E0C-B9A3-43E6-85AA-F736F2449674}" dt="2020-11-24T23:35:31.734" v="242"/>
        <pc:sldMkLst>
          <pc:docMk/>
          <pc:sldMk cId="4230017878" sldId="492"/>
        </pc:sldMkLst>
      </pc:sldChg>
      <pc:sldChg chg="add">
        <pc:chgData name="Seamus O'Sullivan" userId="4a1197d8-e02a-45da-bc74-1a447416a804" providerId="ADAL" clId="{F6F58E0C-B9A3-43E6-85AA-F736F2449674}" dt="2020-11-24T23:35:31.734" v="242"/>
        <pc:sldMkLst>
          <pc:docMk/>
          <pc:sldMk cId="534538290" sldId="493"/>
        </pc:sldMkLst>
      </pc:sldChg>
      <pc:sldChg chg="add">
        <pc:chgData name="Seamus O'Sullivan" userId="4a1197d8-e02a-45da-bc74-1a447416a804" providerId="ADAL" clId="{F6F58E0C-B9A3-43E6-85AA-F736F2449674}" dt="2020-11-24T23:35:31.734" v="242"/>
        <pc:sldMkLst>
          <pc:docMk/>
          <pc:sldMk cId="2224967018" sldId="494"/>
        </pc:sldMkLst>
      </pc:sldChg>
      <pc:sldChg chg="add">
        <pc:chgData name="Seamus O'Sullivan" userId="4a1197d8-e02a-45da-bc74-1a447416a804" providerId="ADAL" clId="{F6F58E0C-B9A3-43E6-85AA-F736F2449674}" dt="2020-11-24T23:35:31.734" v="242"/>
        <pc:sldMkLst>
          <pc:docMk/>
          <pc:sldMk cId="2854083920" sldId="495"/>
        </pc:sldMkLst>
      </pc:sldChg>
      <pc:sldChg chg="addSp modSp add mod setBg">
        <pc:chgData name="Seamus O'Sullivan" userId="4a1197d8-e02a-45da-bc74-1a447416a804" providerId="ADAL" clId="{F6F58E0C-B9A3-43E6-85AA-F736F2449674}" dt="2020-11-24T23:36:57.695" v="262" actId="5793"/>
        <pc:sldMkLst>
          <pc:docMk/>
          <pc:sldMk cId="4163309557" sldId="496"/>
        </pc:sldMkLst>
        <pc:spChg chg="mod ord">
          <ac:chgData name="Seamus O'Sullivan" userId="4a1197d8-e02a-45da-bc74-1a447416a804" providerId="ADAL" clId="{F6F58E0C-B9A3-43E6-85AA-F736F2449674}" dt="2020-11-24T23:36:51.231" v="261" actId="26606"/>
          <ac:spMkLst>
            <pc:docMk/>
            <pc:sldMk cId="4163309557" sldId="496"/>
            <ac:spMk id="2" creationId="{00000000-0000-0000-0000-000000000000}"/>
          </ac:spMkLst>
        </pc:spChg>
        <pc:spChg chg="mod">
          <ac:chgData name="Seamus O'Sullivan" userId="4a1197d8-e02a-45da-bc74-1a447416a804" providerId="ADAL" clId="{F6F58E0C-B9A3-43E6-85AA-F736F2449674}" dt="2020-11-24T23:36:57.695" v="262" actId="5793"/>
          <ac:spMkLst>
            <pc:docMk/>
            <pc:sldMk cId="4163309557" sldId="496"/>
            <ac:spMk id="5" creationId="{00000000-0000-0000-0000-000000000000}"/>
          </ac:spMkLst>
        </pc:spChg>
        <pc:spChg chg="add">
          <ac:chgData name="Seamus O'Sullivan" userId="4a1197d8-e02a-45da-bc74-1a447416a804" providerId="ADAL" clId="{F6F58E0C-B9A3-43E6-85AA-F736F2449674}" dt="2020-11-24T23:36:51.231" v="261" actId="26606"/>
          <ac:spMkLst>
            <pc:docMk/>
            <pc:sldMk cId="4163309557" sldId="496"/>
            <ac:spMk id="71" creationId="{0D7B6173-1D58-48E2-83CF-37350F315F75}"/>
          </ac:spMkLst>
        </pc:spChg>
        <pc:spChg chg="add">
          <ac:chgData name="Seamus O'Sullivan" userId="4a1197d8-e02a-45da-bc74-1a447416a804" providerId="ADAL" clId="{F6F58E0C-B9A3-43E6-85AA-F736F2449674}" dt="2020-11-24T23:36:51.231" v="261" actId="26606"/>
          <ac:spMkLst>
            <pc:docMk/>
            <pc:sldMk cId="4163309557" sldId="496"/>
            <ac:spMk id="73" creationId="{D7306705-DC71-4CE4-8F1D-A1CC2CC345D2}"/>
          </ac:spMkLst>
        </pc:spChg>
        <pc:spChg chg="add">
          <ac:chgData name="Seamus O'Sullivan" userId="4a1197d8-e02a-45da-bc74-1a447416a804" providerId="ADAL" clId="{F6F58E0C-B9A3-43E6-85AA-F736F2449674}" dt="2020-11-24T23:36:51.231" v="261" actId="26606"/>
          <ac:spMkLst>
            <pc:docMk/>
            <pc:sldMk cId="4163309557" sldId="496"/>
            <ac:spMk id="77" creationId="{21BDEC81-16A7-4451-B893-C15000083B77}"/>
          </ac:spMkLst>
        </pc:spChg>
        <pc:spChg chg="add">
          <ac:chgData name="Seamus O'Sullivan" userId="4a1197d8-e02a-45da-bc74-1a447416a804" providerId="ADAL" clId="{F6F58E0C-B9A3-43E6-85AA-F736F2449674}" dt="2020-11-24T23:36:51.231" v="261" actId="26606"/>
          <ac:spMkLst>
            <pc:docMk/>
            <pc:sldMk cId="4163309557" sldId="496"/>
            <ac:spMk id="79" creationId="{1C46D6A8-3BB5-4959-BE37-5611070FFCD5}"/>
          </ac:spMkLst>
        </pc:spChg>
        <pc:picChg chg="add">
          <ac:chgData name="Seamus O'Sullivan" userId="4a1197d8-e02a-45da-bc74-1a447416a804" providerId="ADAL" clId="{F6F58E0C-B9A3-43E6-85AA-F736F2449674}" dt="2020-11-24T23:36:51.231" v="261" actId="26606"/>
          <ac:picMkLst>
            <pc:docMk/>
            <pc:sldMk cId="4163309557" sldId="496"/>
            <ac:picMk id="75" creationId="{B0DAC8FB-A162-44E3-A606-C855A03A5B09}"/>
          </ac:picMkLst>
        </pc:picChg>
        <pc:picChg chg="mod">
          <ac:chgData name="Seamus O'Sullivan" userId="4a1197d8-e02a-45da-bc74-1a447416a804" providerId="ADAL" clId="{F6F58E0C-B9A3-43E6-85AA-F736F2449674}" dt="2020-11-24T23:36:51.231" v="261" actId="26606"/>
          <ac:picMkLst>
            <pc:docMk/>
            <pc:sldMk cId="4163309557" sldId="496"/>
            <ac:picMk id="14338" creationId="{00000000-0000-0000-0000-000000000000}"/>
          </ac:picMkLst>
        </pc:picChg>
      </pc:sldChg>
      <pc:sldChg chg="add">
        <pc:chgData name="Seamus O'Sullivan" userId="4a1197d8-e02a-45da-bc74-1a447416a804" providerId="ADAL" clId="{F6F58E0C-B9A3-43E6-85AA-F736F2449674}" dt="2020-11-24T23:35:31.734" v="242"/>
        <pc:sldMkLst>
          <pc:docMk/>
          <pc:sldMk cId="1177568122" sldId="497"/>
        </pc:sldMkLst>
      </pc:sldChg>
      <pc:sldChg chg="add">
        <pc:chgData name="Seamus O'Sullivan" userId="4a1197d8-e02a-45da-bc74-1a447416a804" providerId="ADAL" clId="{F6F58E0C-B9A3-43E6-85AA-F736F2449674}" dt="2020-11-24T23:35:31.734" v="242"/>
        <pc:sldMkLst>
          <pc:docMk/>
          <pc:sldMk cId="229899058" sldId="498"/>
        </pc:sldMkLst>
      </pc:sldChg>
      <pc:sldChg chg="add">
        <pc:chgData name="Seamus O'Sullivan" userId="4a1197d8-e02a-45da-bc74-1a447416a804" providerId="ADAL" clId="{F6F58E0C-B9A3-43E6-85AA-F736F2449674}" dt="2020-11-24T23:35:31.734" v="242"/>
        <pc:sldMkLst>
          <pc:docMk/>
          <pc:sldMk cId="3291624303" sldId="499"/>
        </pc:sldMkLst>
      </pc:sldChg>
      <pc:sldChg chg="add">
        <pc:chgData name="Seamus O'Sullivan" userId="4a1197d8-e02a-45da-bc74-1a447416a804" providerId="ADAL" clId="{F6F58E0C-B9A3-43E6-85AA-F736F2449674}" dt="2020-11-24T23:35:31.734" v="242"/>
        <pc:sldMkLst>
          <pc:docMk/>
          <pc:sldMk cId="1714827400" sldId="500"/>
        </pc:sldMkLst>
      </pc:sldChg>
      <pc:sldChg chg="addSp delSp modSp add mod setBg setClrOvrMap">
        <pc:chgData name="Seamus O'Sullivan" userId="4a1197d8-e02a-45da-bc74-1a447416a804" providerId="ADAL" clId="{F6F58E0C-B9A3-43E6-85AA-F736F2449674}" dt="2020-11-24T23:36:47.778" v="260" actId="26606"/>
        <pc:sldMkLst>
          <pc:docMk/>
          <pc:sldMk cId="2171739636" sldId="501"/>
        </pc:sldMkLst>
        <pc:spChg chg="mod">
          <ac:chgData name="Seamus O'Sullivan" userId="4a1197d8-e02a-45da-bc74-1a447416a804" providerId="ADAL" clId="{F6F58E0C-B9A3-43E6-85AA-F736F2449674}" dt="2020-11-24T23:36:47.778" v="260" actId="26606"/>
          <ac:spMkLst>
            <pc:docMk/>
            <pc:sldMk cId="2171739636" sldId="501"/>
            <ac:spMk id="2" creationId="{51BEAC4D-B06C-45C2-873F-FE4E85D071BE}"/>
          </ac:spMkLst>
        </pc:spChg>
        <pc:spChg chg="mod">
          <ac:chgData name="Seamus O'Sullivan" userId="4a1197d8-e02a-45da-bc74-1a447416a804" providerId="ADAL" clId="{F6F58E0C-B9A3-43E6-85AA-F736F2449674}" dt="2020-11-24T23:36:47.778" v="260" actId="26606"/>
          <ac:spMkLst>
            <pc:docMk/>
            <pc:sldMk cId="2171739636" sldId="501"/>
            <ac:spMk id="9" creationId="{AEA21E1C-8B20-4842-BC97-358286D3E1F2}"/>
          </ac:spMkLst>
        </pc:spChg>
        <pc:spChg chg="add">
          <ac:chgData name="Seamus O'Sullivan" userId="4a1197d8-e02a-45da-bc74-1a447416a804" providerId="ADAL" clId="{F6F58E0C-B9A3-43E6-85AA-F736F2449674}" dt="2020-11-24T23:36:47.778" v="260" actId="26606"/>
          <ac:spMkLst>
            <pc:docMk/>
            <pc:sldMk cId="2171739636" sldId="501"/>
            <ac:spMk id="16" creationId="{839DC788-B140-4F3E-A91E-CB3E70ED940A}"/>
          </ac:spMkLst>
        </pc:spChg>
        <pc:spChg chg="add">
          <ac:chgData name="Seamus O'Sullivan" userId="4a1197d8-e02a-45da-bc74-1a447416a804" providerId="ADAL" clId="{F6F58E0C-B9A3-43E6-85AA-F736F2449674}" dt="2020-11-24T23:36:47.778" v="260" actId="26606"/>
          <ac:spMkLst>
            <pc:docMk/>
            <pc:sldMk cId="2171739636" sldId="501"/>
            <ac:spMk id="17" creationId="{3BAF1561-20C4-41FD-A35F-BF2B9E727F3E}"/>
          </ac:spMkLst>
        </pc:spChg>
        <pc:picChg chg="mod ord">
          <ac:chgData name="Seamus O'Sullivan" userId="4a1197d8-e02a-45da-bc74-1a447416a804" providerId="ADAL" clId="{F6F58E0C-B9A3-43E6-85AA-F736F2449674}" dt="2020-11-24T23:36:47.778" v="260" actId="26606"/>
          <ac:picMkLst>
            <pc:docMk/>
            <pc:sldMk cId="2171739636" sldId="501"/>
            <ac:picMk id="5" creationId="{D50F985D-9E49-420E-8E72-D33A9784F9BE}"/>
          </ac:picMkLst>
        </pc:picChg>
        <pc:cxnChg chg="add del">
          <ac:chgData name="Seamus O'Sullivan" userId="4a1197d8-e02a-45da-bc74-1a447416a804" providerId="ADAL" clId="{F6F58E0C-B9A3-43E6-85AA-F736F2449674}" dt="2020-11-24T23:36:47.778" v="259" actId="26606"/>
          <ac:cxnSpMkLst>
            <pc:docMk/>
            <pc:sldMk cId="2171739636" sldId="501"/>
            <ac:cxnSpMk id="14" creationId="{A7F400EE-A8A5-48AF-B4D6-291B52C6F0B0}"/>
          </ac:cxnSpMkLst>
        </pc:cxnChg>
        <pc:cxnChg chg="add">
          <ac:chgData name="Seamus O'Sullivan" userId="4a1197d8-e02a-45da-bc74-1a447416a804" providerId="ADAL" clId="{F6F58E0C-B9A3-43E6-85AA-F736F2449674}" dt="2020-11-24T23:36:47.778" v="260" actId="26606"/>
          <ac:cxnSpMkLst>
            <pc:docMk/>
            <pc:sldMk cId="2171739636" sldId="501"/>
            <ac:cxnSpMk id="18" creationId="{FC18D930-0EEE-448F-ABF1-2AA3C83DA552}"/>
          </ac:cxnSpMkLst>
        </pc:cxnChg>
      </pc:sldChg>
      <pc:sldChg chg="add">
        <pc:chgData name="Seamus O'Sullivan" userId="4a1197d8-e02a-45da-bc74-1a447416a804" providerId="ADAL" clId="{F6F58E0C-B9A3-43E6-85AA-F736F2449674}" dt="2020-11-24T23:35:31.734" v="242"/>
        <pc:sldMkLst>
          <pc:docMk/>
          <pc:sldMk cId="3411774740" sldId="502"/>
        </pc:sldMkLst>
      </pc:sldChg>
      <pc:sldChg chg="add">
        <pc:chgData name="Seamus O'Sullivan" userId="4a1197d8-e02a-45da-bc74-1a447416a804" providerId="ADAL" clId="{F6F58E0C-B9A3-43E6-85AA-F736F2449674}" dt="2020-11-24T23:35:31.734" v="242"/>
        <pc:sldMkLst>
          <pc:docMk/>
          <pc:sldMk cId="415938179" sldId="503"/>
        </pc:sldMkLst>
      </pc:sldChg>
      <pc:sldChg chg="add">
        <pc:chgData name="Seamus O'Sullivan" userId="4a1197d8-e02a-45da-bc74-1a447416a804" providerId="ADAL" clId="{F6F58E0C-B9A3-43E6-85AA-F736F2449674}" dt="2020-11-24T23:35:31.734" v="242"/>
        <pc:sldMkLst>
          <pc:docMk/>
          <pc:sldMk cId="992698278" sldId="504"/>
        </pc:sldMkLst>
      </pc:sldChg>
      <pc:sldChg chg="add">
        <pc:chgData name="Seamus O'Sullivan" userId="4a1197d8-e02a-45da-bc74-1a447416a804" providerId="ADAL" clId="{F6F58E0C-B9A3-43E6-85AA-F736F2449674}" dt="2020-11-24T23:35:31.734" v="242"/>
        <pc:sldMkLst>
          <pc:docMk/>
          <pc:sldMk cId="4028850956" sldId="505"/>
        </pc:sldMkLst>
      </pc:sldChg>
      <pc:sldChg chg="add">
        <pc:chgData name="Seamus O'Sullivan" userId="4a1197d8-e02a-45da-bc74-1a447416a804" providerId="ADAL" clId="{F6F58E0C-B9A3-43E6-85AA-F736F2449674}" dt="2020-11-24T23:35:31.734" v="242"/>
        <pc:sldMkLst>
          <pc:docMk/>
          <pc:sldMk cId="243625927" sldId="506"/>
        </pc:sldMkLst>
      </pc:sldChg>
      <pc:sldChg chg="add">
        <pc:chgData name="Seamus O'Sullivan" userId="4a1197d8-e02a-45da-bc74-1a447416a804" providerId="ADAL" clId="{F6F58E0C-B9A3-43E6-85AA-F736F2449674}" dt="2020-11-24T23:35:31.734" v="242"/>
        <pc:sldMkLst>
          <pc:docMk/>
          <pc:sldMk cId="1194987666" sldId="507"/>
        </pc:sldMkLst>
      </pc:sldChg>
      <pc:sldChg chg="add">
        <pc:chgData name="Seamus O'Sullivan" userId="4a1197d8-e02a-45da-bc74-1a447416a804" providerId="ADAL" clId="{F6F58E0C-B9A3-43E6-85AA-F736F2449674}" dt="2020-11-24T23:35:31.734" v="242"/>
        <pc:sldMkLst>
          <pc:docMk/>
          <pc:sldMk cId="4137730566" sldId="508"/>
        </pc:sldMkLst>
      </pc:sldChg>
      <pc:sldChg chg="addSp modSp add mod setBg">
        <pc:chgData name="Seamus O'Sullivan" userId="4a1197d8-e02a-45da-bc74-1a447416a804" providerId="ADAL" clId="{F6F58E0C-B9A3-43E6-85AA-F736F2449674}" dt="2020-11-24T23:36:37.512" v="257" actId="26606"/>
        <pc:sldMkLst>
          <pc:docMk/>
          <pc:sldMk cId="2824681573" sldId="509"/>
        </pc:sldMkLst>
        <pc:spChg chg="mod">
          <ac:chgData name="Seamus O'Sullivan" userId="4a1197d8-e02a-45da-bc74-1a447416a804" providerId="ADAL" clId="{F6F58E0C-B9A3-43E6-85AA-F736F2449674}" dt="2020-11-24T23:36:37.512" v="257" actId="26606"/>
          <ac:spMkLst>
            <pc:docMk/>
            <pc:sldMk cId="2824681573" sldId="509"/>
            <ac:spMk id="2" creationId="{832EA15C-7BDE-463B-B798-70E90C7AFEC4}"/>
          </ac:spMkLst>
        </pc:spChg>
        <pc:spChg chg="mod">
          <ac:chgData name="Seamus O'Sullivan" userId="4a1197d8-e02a-45da-bc74-1a447416a804" providerId="ADAL" clId="{F6F58E0C-B9A3-43E6-85AA-F736F2449674}" dt="2020-11-24T23:36:37.512" v="257" actId="26606"/>
          <ac:spMkLst>
            <pc:docMk/>
            <pc:sldMk cId="2824681573" sldId="509"/>
            <ac:spMk id="9" creationId="{FD8BDCAB-6560-4F01-B8A4-A1FD5B2E69BA}"/>
          </ac:spMkLst>
        </pc:spChg>
        <pc:picChg chg="mod">
          <ac:chgData name="Seamus O'Sullivan" userId="4a1197d8-e02a-45da-bc74-1a447416a804" providerId="ADAL" clId="{F6F58E0C-B9A3-43E6-85AA-F736F2449674}" dt="2020-11-24T23:36:37.512" v="257" actId="26606"/>
          <ac:picMkLst>
            <pc:docMk/>
            <pc:sldMk cId="2824681573" sldId="509"/>
            <ac:picMk id="5" creationId="{30E3CF80-6FE5-4F8E-A5D1-90D851B6092F}"/>
          </ac:picMkLst>
        </pc:picChg>
        <pc:cxnChg chg="add">
          <ac:chgData name="Seamus O'Sullivan" userId="4a1197d8-e02a-45da-bc74-1a447416a804" providerId="ADAL" clId="{F6F58E0C-B9A3-43E6-85AA-F736F2449674}" dt="2020-11-24T23:36:37.512" v="257" actId="26606"/>
          <ac:cxnSpMkLst>
            <pc:docMk/>
            <pc:sldMk cId="2824681573" sldId="509"/>
            <ac:cxnSpMk id="14" creationId="{A7F400EE-A8A5-48AF-B4D6-291B52C6F0B0}"/>
          </ac:cxnSpMkLst>
        </pc:cxnChg>
      </pc:sldChg>
      <pc:sldChg chg="add">
        <pc:chgData name="Seamus O'Sullivan" userId="4a1197d8-e02a-45da-bc74-1a447416a804" providerId="ADAL" clId="{F6F58E0C-B9A3-43E6-85AA-F736F2449674}" dt="2020-11-24T23:35:31.734" v="242"/>
        <pc:sldMkLst>
          <pc:docMk/>
          <pc:sldMk cId="4183743504" sldId="510"/>
        </pc:sldMkLst>
      </pc:sldChg>
      <pc:sldChg chg="add">
        <pc:chgData name="Seamus O'Sullivan" userId="4a1197d8-e02a-45da-bc74-1a447416a804" providerId="ADAL" clId="{F6F58E0C-B9A3-43E6-85AA-F736F2449674}" dt="2020-11-24T23:35:31.734" v="242"/>
        <pc:sldMkLst>
          <pc:docMk/>
          <pc:sldMk cId="847781220" sldId="511"/>
        </pc:sldMkLst>
      </pc:sldChg>
      <pc:sldChg chg="add">
        <pc:chgData name="Seamus O'Sullivan" userId="4a1197d8-e02a-45da-bc74-1a447416a804" providerId="ADAL" clId="{F6F58E0C-B9A3-43E6-85AA-F736F2449674}" dt="2020-11-24T23:35:31.734" v="242"/>
        <pc:sldMkLst>
          <pc:docMk/>
          <pc:sldMk cId="1967775798" sldId="512"/>
        </pc:sldMkLst>
      </pc:sldChg>
      <pc:sldChg chg="add">
        <pc:chgData name="Seamus O'Sullivan" userId="4a1197d8-e02a-45da-bc74-1a447416a804" providerId="ADAL" clId="{F6F58E0C-B9A3-43E6-85AA-F736F2449674}" dt="2020-11-24T23:35:31.734" v="242"/>
        <pc:sldMkLst>
          <pc:docMk/>
          <pc:sldMk cId="3285037192" sldId="513"/>
        </pc:sldMkLst>
      </pc:sldChg>
      <pc:sldChg chg="add">
        <pc:chgData name="Seamus O'Sullivan" userId="4a1197d8-e02a-45da-bc74-1a447416a804" providerId="ADAL" clId="{F6F58E0C-B9A3-43E6-85AA-F736F2449674}" dt="2020-11-24T23:35:31.734" v="242"/>
        <pc:sldMkLst>
          <pc:docMk/>
          <pc:sldMk cId="1433051862" sldId="514"/>
        </pc:sldMkLst>
      </pc:sldChg>
      <pc:sldChg chg="addSp modSp add mod setBg">
        <pc:chgData name="Seamus O'Sullivan" userId="4a1197d8-e02a-45da-bc74-1a447416a804" providerId="ADAL" clId="{F6F58E0C-B9A3-43E6-85AA-F736F2449674}" dt="2020-11-24T23:36:28.735" v="256" actId="26606"/>
        <pc:sldMkLst>
          <pc:docMk/>
          <pc:sldMk cId="326119059" sldId="515"/>
        </pc:sldMkLst>
        <pc:spChg chg="mod ord">
          <ac:chgData name="Seamus O'Sullivan" userId="4a1197d8-e02a-45da-bc74-1a447416a804" providerId="ADAL" clId="{F6F58E0C-B9A3-43E6-85AA-F736F2449674}" dt="2020-11-24T23:36:28.735" v="256" actId="26606"/>
          <ac:spMkLst>
            <pc:docMk/>
            <pc:sldMk cId="326119059" sldId="515"/>
            <ac:spMk id="2" creationId="{CEDCC4CC-986E-499F-A314-E301602421C6}"/>
          </ac:spMkLst>
        </pc:spChg>
        <pc:picChg chg="mod">
          <ac:chgData name="Seamus O'Sullivan" userId="4a1197d8-e02a-45da-bc74-1a447416a804" providerId="ADAL" clId="{F6F58E0C-B9A3-43E6-85AA-F736F2449674}" dt="2020-11-24T23:36:28.735" v="256" actId="26606"/>
          <ac:picMkLst>
            <pc:docMk/>
            <pc:sldMk cId="326119059" sldId="515"/>
            <ac:picMk id="4" creationId="{9BCF976D-A51D-45E1-8D18-4B6B372A2645}"/>
          </ac:picMkLst>
        </pc:picChg>
        <pc:picChg chg="mod">
          <ac:chgData name="Seamus O'Sullivan" userId="4a1197d8-e02a-45da-bc74-1a447416a804" providerId="ADAL" clId="{F6F58E0C-B9A3-43E6-85AA-F736F2449674}" dt="2020-11-24T23:36:28.735" v="256" actId="26606"/>
          <ac:picMkLst>
            <pc:docMk/>
            <pc:sldMk cId="326119059" sldId="515"/>
            <ac:picMk id="5" creationId="{538213E5-53E8-4F88-95B8-6F8F5E053837}"/>
          </ac:picMkLst>
        </pc:picChg>
        <pc:picChg chg="mod">
          <ac:chgData name="Seamus O'Sullivan" userId="4a1197d8-e02a-45da-bc74-1a447416a804" providerId="ADAL" clId="{F6F58E0C-B9A3-43E6-85AA-F736F2449674}" dt="2020-11-24T23:36:28.735" v="256" actId="26606"/>
          <ac:picMkLst>
            <pc:docMk/>
            <pc:sldMk cId="326119059" sldId="515"/>
            <ac:picMk id="6" creationId="{DE47B922-B350-4C64-ABAE-17F528267536}"/>
          </ac:picMkLst>
        </pc:picChg>
        <pc:picChg chg="mod">
          <ac:chgData name="Seamus O'Sullivan" userId="4a1197d8-e02a-45da-bc74-1a447416a804" providerId="ADAL" clId="{F6F58E0C-B9A3-43E6-85AA-F736F2449674}" dt="2020-11-24T23:36:28.735" v="256" actId="26606"/>
          <ac:picMkLst>
            <pc:docMk/>
            <pc:sldMk cId="326119059" sldId="515"/>
            <ac:picMk id="7" creationId="{9D46A734-4154-411D-94DC-37EA91F225C6}"/>
          </ac:picMkLst>
        </pc:picChg>
        <pc:cxnChg chg="add">
          <ac:chgData name="Seamus O'Sullivan" userId="4a1197d8-e02a-45da-bc74-1a447416a804" providerId="ADAL" clId="{F6F58E0C-B9A3-43E6-85AA-F736F2449674}" dt="2020-11-24T23:36:28.735" v="256" actId="26606"/>
          <ac:cxnSpMkLst>
            <pc:docMk/>
            <pc:sldMk cId="326119059" sldId="515"/>
            <ac:cxnSpMk id="12" creationId="{29A9ABB9-3FE5-49D5-B8B3-4489C4CE4F53}"/>
          </ac:cxnSpMkLst>
        </pc:cxnChg>
      </pc:sldChg>
      <pc:sldChg chg="modSp add mod">
        <pc:chgData name="Seamus O'Sullivan" userId="4a1197d8-e02a-45da-bc74-1a447416a804" providerId="ADAL" clId="{F6F58E0C-B9A3-43E6-85AA-F736F2449674}" dt="2020-11-24T23:36:24.428" v="255" actId="1076"/>
        <pc:sldMkLst>
          <pc:docMk/>
          <pc:sldMk cId="1751413552" sldId="516"/>
        </pc:sldMkLst>
        <pc:picChg chg="mod">
          <ac:chgData name="Seamus O'Sullivan" userId="4a1197d8-e02a-45da-bc74-1a447416a804" providerId="ADAL" clId="{F6F58E0C-B9A3-43E6-85AA-F736F2449674}" dt="2020-11-24T23:36:24.428" v="255" actId="1076"/>
          <ac:picMkLst>
            <pc:docMk/>
            <pc:sldMk cId="1751413552" sldId="516"/>
            <ac:picMk id="7" creationId="{8AB9C8AB-2A1E-464E-96C0-BFA596194F57}"/>
          </ac:picMkLst>
        </pc:picChg>
      </pc:sldChg>
    </pc:docChg>
  </pc:docChgLst>
  <pc:docChgLst>
    <pc:chgData name="Seamus O'Sullivan" userId="4a1197d8-e02a-45da-bc74-1a447416a804" providerId="ADAL" clId="{8B1A0BE7-AF6B-4246-82A7-54D98B6E2294}"/>
    <pc:docChg chg="undo custSel addSld modSld sldOrd">
      <pc:chgData name="Seamus O'Sullivan" userId="4a1197d8-e02a-45da-bc74-1a447416a804" providerId="ADAL" clId="{8B1A0BE7-AF6B-4246-82A7-54D98B6E2294}" dt="2020-04-23T14:07:31.902" v="1209" actId="1076"/>
      <pc:docMkLst>
        <pc:docMk/>
      </pc:docMkLst>
      <pc:sldChg chg="ord">
        <pc:chgData name="Seamus O'Sullivan" userId="4a1197d8-e02a-45da-bc74-1a447416a804" providerId="ADAL" clId="{8B1A0BE7-AF6B-4246-82A7-54D98B6E2294}" dt="2020-04-23T10:40:54.918" v="1"/>
        <pc:sldMkLst>
          <pc:docMk/>
          <pc:sldMk cId="1115184827" sldId="291"/>
        </pc:sldMkLst>
      </pc:sldChg>
      <pc:sldChg chg="ord">
        <pc:chgData name="Seamus O'Sullivan" userId="4a1197d8-e02a-45da-bc74-1a447416a804" providerId="ADAL" clId="{8B1A0BE7-AF6B-4246-82A7-54D98B6E2294}" dt="2020-04-23T11:02:15.116" v="811"/>
        <pc:sldMkLst>
          <pc:docMk/>
          <pc:sldMk cId="1551132707" sldId="401"/>
        </pc:sldMkLst>
      </pc:sldChg>
      <pc:sldChg chg="modSp mod">
        <pc:chgData name="Seamus O'Sullivan" userId="4a1197d8-e02a-45da-bc74-1a447416a804" providerId="ADAL" clId="{8B1A0BE7-AF6B-4246-82A7-54D98B6E2294}" dt="2020-04-23T10:59:32.662" v="553" actId="20577"/>
        <pc:sldMkLst>
          <pc:docMk/>
          <pc:sldMk cId="3399676527" sldId="402"/>
        </pc:sldMkLst>
        <pc:spChg chg="mod">
          <ac:chgData name="Seamus O'Sullivan" userId="4a1197d8-e02a-45da-bc74-1a447416a804" providerId="ADAL" clId="{8B1A0BE7-AF6B-4246-82A7-54D98B6E2294}" dt="2020-04-23T10:59:32.662" v="553" actId="20577"/>
          <ac:spMkLst>
            <pc:docMk/>
            <pc:sldMk cId="3399676527" sldId="402"/>
            <ac:spMk id="4" creationId="{00000000-0000-0000-0000-000000000000}"/>
          </ac:spMkLst>
        </pc:spChg>
      </pc:sldChg>
      <pc:sldChg chg="modSp mod">
        <pc:chgData name="Seamus O'Sullivan" userId="4a1197d8-e02a-45da-bc74-1a447416a804" providerId="ADAL" clId="{8B1A0BE7-AF6B-4246-82A7-54D98B6E2294}" dt="2020-04-23T11:03:55.897" v="1100" actId="20577"/>
        <pc:sldMkLst>
          <pc:docMk/>
          <pc:sldMk cId="2488568348" sldId="403"/>
        </pc:sldMkLst>
        <pc:spChg chg="mod">
          <ac:chgData name="Seamus O'Sullivan" userId="4a1197d8-e02a-45da-bc74-1a447416a804" providerId="ADAL" clId="{8B1A0BE7-AF6B-4246-82A7-54D98B6E2294}" dt="2020-04-23T11:03:55.897" v="1100" actId="20577"/>
          <ac:spMkLst>
            <pc:docMk/>
            <pc:sldMk cId="2488568348" sldId="403"/>
            <ac:spMk id="4" creationId="{00000000-0000-0000-0000-000000000000}"/>
          </ac:spMkLst>
        </pc:spChg>
      </pc:sldChg>
      <pc:sldChg chg="modSp mod">
        <pc:chgData name="Seamus O'Sullivan" userId="4a1197d8-e02a-45da-bc74-1a447416a804" providerId="ADAL" clId="{8B1A0BE7-AF6B-4246-82A7-54D98B6E2294}" dt="2020-04-23T11:04:44.982" v="1194" actId="20577"/>
        <pc:sldMkLst>
          <pc:docMk/>
          <pc:sldMk cId="1774483983" sldId="404"/>
        </pc:sldMkLst>
        <pc:spChg chg="mod">
          <ac:chgData name="Seamus O'Sullivan" userId="4a1197d8-e02a-45da-bc74-1a447416a804" providerId="ADAL" clId="{8B1A0BE7-AF6B-4246-82A7-54D98B6E2294}" dt="2020-04-23T11:04:44.982" v="1194" actId="20577"/>
          <ac:spMkLst>
            <pc:docMk/>
            <pc:sldMk cId="1774483983" sldId="404"/>
            <ac:spMk id="5" creationId="{00000000-0000-0000-0000-000000000000}"/>
          </ac:spMkLst>
        </pc:spChg>
      </pc:sldChg>
      <pc:sldChg chg="addSp delSp modSp add mod setBg">
        <pc:chgData name="Seamus O'Sullivan" userId="4a1197d8-e02a-45da-bc74-1a447416a804" providerId="ADAL" clId="{8B1A0BE7-AF6B-4246-82A7-54D98B6E2294}" dt="2020-04-23T11:02:59.173" v="953" actId="20577"/>
        <pc:sldMkLst>
          <pc:docMk/>
          <pc:sldMk cId="2308116236" sldId="426"/>
        </pc:sldMkLst>
        <pc:spChg chg="mod">
          <ac:chgData name="Seamus O'Sullivan" userId="4a1197d8-e02a-45da-bc74-1a447416a804" providerId="ADAL" clId="{8B1A0BE7-AF6B-4246-82A7-54D98B6E2294}" dt="2020-04-23T11:01:33.018" v="662" actId="26606"/>
          <ac:spMkLst>
            <pc:docMk/>
            <pc:sldMk cId="2308116236" sldId="426"/>
            <ac:spMk id="2" creationId="{488F952E-BD32-4150-A12C-8537580E4AA3}"/>
          </ac:spMkLst>
        </pc:spChg>
        <pc:spChg chg="del">
          <ac:chgData name="Seamus O'Sullivan" userId="4a1197d8-e02a-45da-bc74-1a447416a804" providerId="ADAL" clId="{8B1A0BE7-AF6B-4246-82A7-54D98B6E2294}" dt="2020-04-23T11:01:10.017" v="555"/>
          <ac:spMkLst>
            <pc:docMk/>
            <pc:sldMk cId="2308116236" sldId="426"/>
            <ac:spMk id="3" creationId="{3F44A201-57E9-49F4-B1F3-410DE8059206}"/>
          </ac:spMkLst>
        </pc:spChg>
        <pc:spChg chg="add mod">
          <ac:chgData name="Seamus O'Sullivan" userId="4a1197d8-e02a-45da-bc74-1a447416a804" providerId="ADAL" clId="{8B1A0BE7-AF6B-4246-82A7-54D98B6E2294}" dt="2020-04-23T11:02:59.173" v="953" actId="20577"/>
          <ac:spMkLst>
            <pc:docMk/>
            <pc:sldMk cId="2308116236" sldId="426"/>
            <ac:spMk id="9" creationId="{83FCD4D0-55B9-4148-BA21-7BC44E2EF4F4}"/>
          </ac:spMkLst>
        </pc:spChg>
        <pc:picChg chg="add mod">
          <ac:chgData name="Seamus O'Sullivan" userId="4a1197d8-e02a-45da-bc74-1a447416a804" providerId="ADAL" clId="{8B1A0BE7-AF6B-4246-82A7-54D98B6E2294}" dt="2020-04-23T11:01:33.018" v="662" actId="26606"/>
          <ac:picMkLst>
            <pc:docMk/>
            <pc:sldMk cId="2308116236" sldId="426"/>
            <ac:picMk id="5" creationId="{6AFED0FC-4460-4B1E-9E95-3A6D8A90D182}"/>
          </ac:picMkLst>
        </pc:picChg>
      </pc:sldChg>
      <pc:sldChg chg="delSp add setBg delDesignElem">
        <pc:chgData name="Seamus O'Sullivan" userId="4a1197d8-e02a-45da-bc74-1a447416a804" providerId="ADAL" clId="{8B1A0BE7-AF6B-4246-82A7-54D98B6E2294}" dt="2020-04-23T14:06:53.157" v="1200"/>
        <pc:sldMkLst>
          <pc:docMk/>
          <pc:sldMk cId="584049159" sldId="427"/>
        </pc:sldMkLst>
        <pc:spChg chg="del">
          <ac:chgData name="Seamus O'Sullivan" userId="4a1197d8-e02a-45da-bc74-1a447416a804" providerId="ADAL" clId="{8B1A0BE7-AF6B-4246-82A7-54D98B6E2294}" dt="2020-04-23T14:06:53.157" v="1200"/>
          <ac:spMkLst>
            <pc:docMk/>
            <pc:sldMk cId="584049159" sldId="427"/>
            <ac:spMk id="10" creationId="{1DB7C82F-AB7E-4F0C-B829-FA1B9C415180}"/>
          </ac:spMkLst>
        </pc:spChg>
      </pc:sldChg>
      <pc:sldChg chg="delSp modSp add mod setBg delDesignElem">
        <pc:chgData name="Seamus O'Sullivan" userId="4a1197d8-e02a-45da-bc74-1a447416a804" providerId="ADAL" clId="{8B1A0BE7-AF6B-4246-82A7-54D98B6E2294}" dt="2020-04-23T14:07:08.281" v="1202" actId="1076"/>
        <pc:sldMkLst>
          <pc:docMk/>
          <pc:sldMk cId="1168694701" sldId="428"/>
        </pc:sldMkLst>
        <pc:spChg chg="del">
          <ac:chgData name="Seamus O'Sullivan" userId="4a1197d8-e02a-45da-bc74-1a447416a804" providerId="ADAL" clId="{8B1A0BE7-AF6B-4246-82A7-54D98B6E2294}" dt="2020-04-23T14:06:53.157" v="1200"/>
          <ac:spMkLst>
            <pc:docMk/>
            <pc:sldMk cId="1168694701" sldId="428"/>
            <ac:spMk id="10" creationId="{16C5FA50-8D52-4617-AF91-5C7B1C8352F1}"/>
          </ac:spMkLst>
        </pc:spChg>
        <pc:spChg chg="del">
          <ac:chgData name="Seamus O'Sullivan" userId="4a1197d8-e02a-45da-bc74-1a447416a804" providerId="ADAL" clId="{8B1A0BE7-AF6B-4246-82A7-54D98B6E2294}" dt="2020-04-23T14:06:53.157" v="1200"/>
          <ac:spMkLst>
            <pc:docMk/>
            <pc:sldMk cId="1168694701" sldId="428"/>
            <ac:spMk id="12" creationId="{E223798C-12AD-4B0C-A50C-D676347D67CF}"/>
          </ac:spMkLst>
        </pc:spChg>
        <pc:picChg chg="mod">
          <ac:chgData name="Seamus O'Sullivan" userId="4a1197d8-e02a-45da-bc74-1a447416a804" providerId="ADAL" clId="{8B1A0BE7-AF6B-4246-82A7-54D98B6E2294}" dt="2020-04-23T14:07:08.281" v="1202" actId="1076"/>
          <ac:picMkLst>
            <pc:docMk/>
            <pc:sldMk cId="1168694701" sldId="428"/>
            <ac:picMk id="5" creationId="{042E4162-988D-4F30-989E-0E62F2F13D0E}"/>
          </ac:picMkLst>
        </pc:picChg>
      </pc:sldChg>
      <pc:sldChg chg="delSp add setBg delDesignElem">
        <pc:chgData name="Seamus O'Sullivan" userId="4a1197d8-e02a-45da-bc74-1a447416a804" providerId="ADAL" clId="{8B1A0BE7-AF6B-4246-82A7-54D98B6E2294}" dt="2020-04-23T14:06:53.157" v="1200"/>
        <pc:sldMkLst>
          <pc:docMk/>
          <pc:sldMk cId="1939776554" sldId="429"/>
        </pc:sldMkLst>
        <pc:spChg chg="del">
          <ac:chgData name="Seamus O'Sullivan" userId="4a1197d8-e02a-45da-bc74-1a447416a804" providerId="ADAL" clId="{8B1A0BE7-AF6B-4246-82A7-54D98B6E2294}" dt="2020-04-23T14:06:53.157" v="1200"/>
          <ac:spMkLst>
            <pc:docMk/>
            <pc:sldMk cId="1939776554" sldId="429"/>
            <ac:spMk id="10" creationId="{14995E8B-DB3C-4E23-9186-1613402BFDCF}"/>
          </ac:spMkLst>
        </pc:spChg>
        <pc:spChg chg="del">
          <ac:chgData name="Seamus O'Sullivan" userId="4a1197d8-e02a-45da-bc74-1a447416a804" providerId="ADAL" clId="{8B1A0BE7-AF6B-4246-82A7-54D98B6E2294}" dt="2020-04-23T14:06:53.157" v="1200"/>
          <ac:spMkLst>
            <pc:docMk/>
            <pc:sldMk cId="1939776554" sldId="429"/>
            <ac:spMk id="12" creationId="{CF21E7C5-2080-4549-97AA-9A6688257789}"/>
          </ac:spMkLst>
        </pc:spChg>
        <pc:spChg chg="del">
          <ac:chgData name="Seamus O'Sullivan" userId="4a1197d8-e02a-45da-bc74-1a447416a804" providerId="ADAL" clId="{8B1A0BE7-AF6B-4246-82A7-54D98B6E2294}" dt="2020-04-23T14:06:53.157" v="1200"/>
          <ac:spMkLst>
            <pc:docMk/>
            <pc:sldMk cId="1939776554" sldId="429"/>
            <ac:spMk id="22" creationId="{57957B04-C024-4B5F-B7C3-20FAE3F1D3CA}"/>
          </ac:spMkLst>
        </pc:spChg>
        <pc:spChg chg="del">
          <ac:chgData name="Seamus O'Sullivan" userId="4a1197d8-e02a-45da-bc74-1a447416a804" providerId="ADAL" clId="{8B1A0BE7-AF6B-4246-82A7-54D98B6E2294}" dt="2020-04-23T14:06:53.157" v="1200"/>
          <ac:spMkLst>
            <pc:docMk/>
            <pc:sldMk cId="1939776554" sldId="429"/>
            <ac:spMk id="24" creationId="{C6FBFCE4-B693-49EB-9CE1-4420332195E7}"/>
          </ac:spMkLst>
        </pc:spChg>
        <pc:grpChg chg="del">
          <ac:chgData name="Seamus O'Sullivan" userId="4a1197d8-e02a-45da-bc74-1a447416a804" providerId="ADAL" clId="{8B1A0BE7-AF6B-4246-82A7-54D98B6E2294}" dt="2020-04-23T14:06:53.157" v="1200"/>
          <ac:grpSpMkLst>
            <pc:docMk/>
            <pc:sldMk cId="1939776554" sldId="429"/>
            <ac:grpSpMk id="14" creationId="{58454601-8C5B-41C4-8012-BF42AE4E16F2}"/>
          </ac:grpSpMkLst>
        </pc:grpChg>
        <pc:grpChg chg="del">
          <ac:chgData name="Seamus O'Sullivan" userId="4a1197d8-e02a-45da-bc74-1a447416a804" providerId="ADAL" clId="{8B1A0BE7-AF6B-4246-82A7-54D98B6E2294}" dt="2020-04-23T14:06:53.157" v="1200"/>
          <ac:grpSpMkLst>
            <pc:docMk/>
            <pc:sldMk cId="1939776554" sldId="429"/>
            <ac:grpSpMk id="26" creationId="{8FFC4225-9683-4D55-8686-FCDDB8BCBF38}"/>
          </ac:grpSpMkLst>
        </pc:grpChg>
        <pc:grpChg chg="del">
          <ac:chgData name="Seamus O'Sullivan" userId="4a1197d8-e02a-45da-bc74-1a447416a804" providerId="ADAL" clId="{8B1A0BE7-AF6B-4246-82A7-54D98B6E2294}" dt="2020-04-23T14:06:53.157" v="1200"/>
          <ac:grpSpMkLst>
            <pc:docMk/>
            <pc:sldMk cId="1939776554" sldId="429"/>
            <ac:grpSpMk id="32" creationId="{2993EE7D-6C2F-43A3-9C60-0C79DB9E529F}"/>
          </ac:grpSpMkLst>
        </pc:grpChg>
      </pc:sldChg>
      <pc:sldChg chg="delSp add setBg delDesignElem">
        <pc:chgData name="Seamus O'Sullivan" userId="4a1197d8-e02a-45da-bc74-1a447416a804" providerId="ADAL" clId="{8B1A0BE7-AF6B-4246-82A7-54D98B6E2294}" dt="2020-04-23T14:06:53.157" v="1200"/>
        <pc:sldMkLst>
          <pc:docMk/>
          <pc:sldMk cId="1119332622" sldId="430"/>
        </pc:sldMkLst>
        <pc:spChg chg="del">
          <ac:chgData name="Seamus O'Sullivan" userId="4a1197d8-e02a-45da-bc74-1a447416a804" providerId="ADAL" clId="{8B1A0BE7-AF6B-4246-82A7-54D98B6E2294}" dt="2020-04-23T14:06:53.157" v="1200"/>
          <ac:spMkLst>
            <pc:docMk/>
            <pc:sldMk cId="1119332622" sldId="430"/>
            <ac:spMk id="10" creationId="{14995E8B-DB3C-4E23-9186-1613402BFDCF}"/>
          </ac:spMkLst>
        </pc:spChg>
        <pc:spChg chg="del">
          <ac:chgData name="Seamus O'Sullivan" userId="4a1197d8-e02a-45da-bc74-1a447416a804" providerId="ADAL" clId="{8B1A0BE7-AF6B-4246-82A7-54D98B6E2294}" dt="2020-04-23T14:06:53.157" v="1200"/>
          <ac:spMkLst>
            <pc:docMk/>
            <pc:sldMk cId="1119332622" sldId="430"/>
            <ac:spMk id="12" creationId="{CF21E7C5-2080-4549-97AA-9A6688257789}"/>
          </ac:spMkLst>
        </pc:spChg>
        <pc:spChg chg="del">
          <ac:chgData name="Seamus O'Sullivan" userId="4a1197d8-e02a-45da-bc74-1a447416a804" providerId="ADAL" clId="{8B1A0BE7-AF6B-4246-82A7-54D98B6E2294}" dt="2020-04-23T14:06:53.157" v="1200"/>
          <ac:spMkLst>
            <pc:docMk/>
            <pc:sldMk cId="1119332622" sldId="430"/>
            <ac:spMk id="22" creationId="{57957B04-C024-4B5F-B7C3-20FAE3F1D3CA}"/>
          </ac:spMkLst>
        </pc:spChg>
        <pc:spChg chg="del">
          <ac:chgData name="Seamus O'Sullivan" userId="4a1197d8-e02a-45da-bc74-1a447416a804" providerId="ADAL" clId="{8B1A0BE7-AF6B-4246-82A7-54D98B6E2294}" dt="2020-04-23T14:06:53.157" v="1200"/>
          <ac:spMkLst>
            <pc:docMk/>
            <pc:sldMk cId="1119332622" sldId="430"/>
            <ac:spMk id="24" creationId="{C6FBFCE4-B693-49EB-9CE1-4420332195E7}"/>
          </ac:spMkLst>
        </pc:spChg>
        <pc:grpChg chg="del">
          <ac:chgData name="Seamus O'Sullivan" userId="4a1197d8-e02a-45da-bc74-1a447416a804" providerId="ADAL" clId="{8B1A0BE7-AF6B-4246-82A7-54D98B6E2294}" dt="2020-04-23T14:06:53.157" v="1200"/>
          <ac:grpSpMkLst>
            <pc:docMk/>
            <pc:sldMk cId="1119332622" sldId="430"/>
            <ac:grpSpMk id="14" creationId="{58454601-8C5B-41C4-8012-BF42AE4E16F2}"/>
          </ac:grpSpMkLst>
        </pc:grpChg>
        <pc:grpChg chg="del">
          <ac:chgData name="Seamus O'Sullivan" userId="4a1197d8-e02a-45da-bc74-1a447416a804" providerId="ADAL" clId="{8B1A0BE7-AF6B-4246-82A7-54D98B6E2294}" dt="2020-04-23T14:06:53.157" v="1200"/>
          <ac:grpSpMkLst>
            <pc:docMk/>
            <pc:sldMk cId="1119332622" sldId="430"/>
            <ac:grpSpMk id="26" creationId="{8FFC4225-9683-4D55-8686-FCDDB8BCBF38}"/>
          </ac:grpSpMkLst>
        </pc:grpChg>
        <pc:grpChg chg="del">
          <ac:chgData name="Seamus O'Sullivan" userId="4a1197d8-e02a-45da-bc74-1a447416a804" providerId="ADAL" clId="{8B1A0BE7-AF6B-4246-82A7-54D98B6E2294}" dt="2020-04-23T14:06:53.157" v="1200"/>
          <ac:grpSpMkLst>
            <pc:docMk/>
            <pc:sldMk cId="1119332622" sldId="430"/>
            <ac:grpSpMk id="32" creationId="{2993EE7D-6C2F-43A3-9C60-0C79DB9E529F}"/>
          </ac:grpSpMkLst>
        </pc:grpChg>
      </pc:sldChg>
      <pc:sldChg chg="add setBg">
        <pc:chgData name="Seamus O'Sullivan" userId="4a1197d8-e02a-45da-bc74-1a447416a804" providerId="ADAL" clId="{8B1A0BE7-AF6B-4246-82A7-54D98B6E2294}" dt="2020-04-23T14:06:53.157" v="1200"/>
        <pc:sldMkLst>
          <pc:docMk/>
          <pc:sldMk cId="680307757" sldId="431"/>
        </pc:sldMkLst>
      </pc:sldChg>
      <pc:sldChg chg="addSp delSp modSp add mod setBg delDesignElem">
        <pc:chgData name="Seamus O'Sullivan" userId="4a1197d8-e02a-45da-bc74-1a447416a804" providerId="ADAL" clId="{8B1A0BE7-AF6B-4246-82A7-54D98B6E2294}" dt="2020-04-23T14:07:31.902" v="1209" actId="1076"/>
        <pc:sldMkLst>
          <pc:docMk/>
          <pc:sldMk cId="960185892" sldId="432"/>
        </pc:sldMkLst>
        <pc:spChg chg="add del mod">
          <ac:chgData name="Seamus O'Sullivan" userId="4a1197d8-e02a-45da-bc74-1a447416a804" providerId="ADAL" clId="{8B1A0BE7-AF6B-4246-82A7-54D98B6E2294}" dt="2020-04-23T14:07:23.781" v="1204"/>
          <ac:spMkLst>
            <pc:docMk/>
            <pc:sldMk cId="960185892" sldId="432"/>
            <ac:spMk id="3" creationId="{7E74D538-7DBD-4DDB-ADB9-288119E81572}"/>
          </ac:spMkLst>
        </pc:spChg>
        <pc:spChg chg="del">
          <ac:chgData name="Seamus O'Sullivan" userId="4a1197d8-e02a-45da-bc74-1a447416a804" providerId="ADAL" clId="{8B1A0BE7-AF6B-4246-82A7-54D98B6E2294}" dt="2020-04-23T14:06:53.157" v="1200"/>
          <ac:spMkLst>
            <pc:docMk/>
            <pc:sldMk cId="960185892" sldId="432"/>
            <ac:spMk id="10" creationId="{46D6306C-ED4F-4AAE-B4A5-EEA6AFAD726E}"/>
          </ac:spMkLst>
        </pc:spChg>
        <pc:spChg chg="del">
          <ac:chgData name="Seamus O'Sullivan" userId="4a1197d8-e02a-45da-bc74-1a447416a804" providerId="ADAL" clId="{8B1A0BE7-AF6B-4246-82A7-54D98B6E2294}" dt="2020-04-23T14:06:53.157" v="1200"/>
          <ac:spMkLst>
            <pc:docMk/>
            <pc:sldMk cId="960185892" sldId="432"/>
            <ac:spMk id="12" creationId="{0EC5361D-F897-4856-B945-0455A365EB24}"/>
          </ac:spMkLst>
        </pc:spChg>
        <pc:spChg chg="del">
          <ac:chgData name="Seamus O'Sullivan" userId="4a1197d8-e02a-45da-bc74-1a447416a804" providerId="ADAL" clId="{8B1A0BE7-AF6B-4246-82A7-54D98B6E2294}" dt="2020-04-23T14:06:53.157" v="1200"/>
          <ac:spMkLst>
            <pc:docMk/>
            <pc:sldMk cId="960185892" sldId="432"/>
            <ac:spMk id="14" creationId="{4508C0C5-2268-42B5-B3C8-4D0899E05F8C}"/>
          </ac:spMkLst>
        </pc:spChg>
        <pc:spChg chg="del">
          <ac:chgData name="Seamus O'Sullivan" userId="4a1197d8-e02a-45da-bc74-1a447416a804" providerId="ADAL" clId="{8B1A0BE7-AF6B-4246-82A7-54D98B6E2294}" dt="2020-04-23T14:06:53.157" v="1200"/>
          <ac:spMkLst>
            <pc:docMk/>
            <pc:sldMk cId="960185892" sldId="432"/>
            <ac:spMk id="16" creationId="{141ACBDB-38F8-4B34-8183-BD95B4E55A62}"/>
          </ac:spMkLst>
        </pc:spChg>
        <pc:spChg chg="del">
          <ac:chgData name="Seamus O'Sullivan" userId="4a1197d8-e02a-45da-bc74-1a447416a804" providerId="ADAL" clId="{8B1A0BE7-AF6B-4246-82A7-54D98B6E2294}" dt="2020-04-23T14:06:53.157" v="1200"/>
          <ac:spMkLst>
            <pc:docMk/>
            <pc:sldMk cId="960185892" sldId="432"/>
            <ac:spMk id="18" creationId="{DE00DB52-3455-4E2F-867B-A6D0516E175B}"/>
          </ac:spMkLst>
        </pc:spChg>
        <pc:spChg chg="del">
          <ac:chgData name="Seamus O'Sullivan" userId="4a1197d8-e02a-45da-bc74-1a447416a804" providerId="ADAL" clId="{8B1A0BE7-AF6B-4246-82A7-54D98B6E2294}" dt="2020-04-23T14:06:53.157" v="1200"/>
          <ac:spMkLst>
            <pc:docMk/>
            <pc:sldMk cId="960185892" sldId="432"/>
            <ac:spMk id="20" creationId="{9E914C83-E0D8-4953-92D5-169D28CB43AE}"/>
          </ac:spMkLst>
        </pc:spChg>
        <pc:spChg chg="del">
          <ac:chgData name="Seamus O'Sullivan" userId="4a1197d8-e02a-45da-bc74-1a447416a804" providerId="ADAL" clId="{8B1A0BE7-AF6B-4246-82A7-54D98B6E2294}" dt="2020-04-23T14:06:53.157" v="1200"/>
          <ac:spMkLst>
            <pc:docMk/>
            <pc:sldMk cId="960185892" sldId="432"/>
            <ac:spMk id="22" creationId="{3512E083-F550-46AF-8490-767ECFD00CB7}"/>
          </ac:spMkLst>
        </pc:spChg>
        <pc:picChg chg="del">
          <ac:chgData name="Seamus O'Sullivan" userId="4a1197d8-e02a-45da-bc74-1a447416a804" providerId="ADAL" clId="{8B1A0BE7-AF6B-4246-82A7-54D98B6E2294}" dt="2020-04-23T14:07:13.484" v="1203" actId="478"/>
          <ac:picMkLst>
            <pc:docMk/>
            <pc:sldMk cId="960185892" sldId="432"/>
            <ac:picMk id="5" creationId="{E8B4CBA7-DFAF-4979-B310-425D0BA66845}"/>
          </ac:picMkLst>
        </pc:picChg>
        <pc:picChg chg="add mod">
          <ac:chgData name="Seamus O'Sullivan" userId="4a1197d8-e02a-45da-bc74-1a447416a804" providerId="ADAL" clId="{8B1A0BE7-AF6B-4246-82A7-54D98B6E2294}" dt="2020-04-23T14:07:31.902" v="1209" actId="1076"/>
          <ac:picMkLst>
            <pc:docMk/>
            <pc:sldMk cId="960185892" sldId="432"/>
            <ac:picMk id="6" creationId="{DB8625FC-BC11-4CBF-9121-E72A31BCAAFB}"/>
          </ac:picMkLst>
        </pc:picChg>
      </pc:sldChg>
    </pc:docChg>
  </pc:docChgLst>
  <pc:docChgLst>
    <pc:chgData name="sosullivan" userId="S::sosullivan@loretofoxrock.ie::4a1197d8-e02a-45da-bc74-1a447416a804" providerId="AD" clId="Web-{31ACED7F-FE40-EF95-D76B-E7DF69C2DDE1}"/>
    <pc:docChg chg="addSld delSld modSection">
      <pc:chgData name="sosullivan" userId="S::sosullivan@loretofoxrock.ie::4a1197d8-e02a-45da-bc74-1a447416a804" providerId="AD" clId="Web-{31ACED7F-FE40-EF95-D76B-E7DF69C2DDE1}" dt="2019-09-02T13:44:48.353" v="4"/>
      <pc:docMkLst>
        <pc:docMk/>
      </pc:docMkLst>
      <pc:sldChg chg="del">
        <pc:chgData name="sosullivan" userId="S::sosullivan@loretofoxrock.ie::4a1197d8-e02a-45da-bc74-1a447416a804" providerId="AD" clId="Web-{31ACED7F-FE40-EF95-D76B-E7DF69C2DDE1}" dt="2019-09-02T13:44:29.072" v="3"/>
        <pc:sldMkLst>
          <pc:docMk/>
          <pc:sldMk cId="2560689927" sldId="299"/>
        </pc:sldMkLst>
      </pc:sldChg>
      <pc:sldChg chg="add">
        <pc:chgData name="sosullivan" userId="S::sosullivan@loretofoxrock.ie::4a1197d8-e02a-45da-bc74-1a447416a804" providerId="AD" clId="Web-{31ACED7F-FE40-EF95-D76B-E7DF69C2DDE1}" dt="2019-09-02T13:42:18.291" v="0"/>
        <pc:sldMkLst>
          <pc:docMk/>
          <pc:sldMk cId="716605644" sldId="301"/>
        </pc:sldMkLst>
      </pc:sldChg>
      <pc:sldChg chg="add">
        <pc:chgData name="sosullivan" userId="S::sosullivan@loretofoxrock.ie::4a1197d8-e02a-45da-bc74-1a447416a804" providerId="AD" clId="Web-{31ACED7F-FE40-EF95-D76B-E7DF69C2DDE1}" dt="2019-09-02T13:42:18.572" v="1"/>
        <pc:sldMkLst>
          <pc:docMk/>
          <pc:sldMk cId="810920332" sldId="302"/>
        </pc:sldMkLst>
      </pc:sldChg>
      <pc:sldChg chg="add">
        <pc:chgData name="sosullivan" userId="S::sosullivan@loretofoxrock.ie::4a1197d8-e02a-45da-bc74-1a447416a804" providerId="AD" clId="Web-{31ACED7F-FE40-EF95-D76B-E7DF69C2DDE1}" dt="2019-09-02T13:42:18.666" v="2"/>
        <pc:sldMkLst>
          <pc:docMk/>
          <pc:sldMk cId="2221402224" sldId="303"/>
        </pc:sldMkLst>
      </pc:sldChg>
      <pc:sldChg chg="new">
        <pc:chgData name="sosullivan" userId="S::sosullivan@loretofoxrock.ie::4a1197d8-e02a-45da-bc74-1a447416a804" providerId="AD" clId="Web-{31ACED7F-FE40-EF95-D76B-E7DF69C2DDE1}" dt="2019-09-02T13:44:48.353" v="4"/>
        <pc:sldMkLst>
          <pc:docMk/>
          <pc:sldMk cId="1010873619" sldId="304"/>
        </pc:sldMkLst>
      </pc:sldChg>
    </pc:docChg>
  </pc:docChgLst>
</pc:chgInfo>
</file>

<file path=ppt/diagrams/_rels/data1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86.svg"/><Relationship Id="rId1" Type="http://schemas.openxmlformats.org/officeDocument/2006/relationships/image" Target="../media/image72.png"/><Relationship Id="rId4" Type="http://schemas.openxmlformats.org/officeDocument/2006/relationships/image" Target="../media/image88.svg"/></Relationships>
</file>

<file path=ppt/diagrams/_rels/data11.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79.png"/><Relationship Id="rId7" Type="http://schemas.openxmlformats.org/officeDocument/2006/relationships/image" Target="../media/image81.png"/><Relationship Id="rId2" Type="http://schemas.openxmlformats.org/officeDocument/2006/relationships/image" Target="../media/image94.svg"/><Relationship Id="rId1" Type="http://schemas.openxmlformats.org/officeDocument/2006/relationships/image" Target="../media/image78.png"/><Relationship Id="rId6" Type="http://schemas.openxmlformats.org/officeDocument/2006/relationships/image" Target="../media/image98.svg"/><Relationship Id="rId5" Type="http://schemas.openxmlformats.org/officeDocument/2006/relationships/image" Target="../media/image80.png"/><Relationship Id="rId4" Type="http://schemas.openxmlformats.org/officeDocument/2006/relationships/image" Target="../media/image96.svg"/></Relationships>
</file>

<file path=ppt/diagrams/_rels/data12.xml.rels><?xml version="1.0" encoding="UTF-8" standalone="yes"?>
<Relationships xmlns="http://schemas.openxmlformats.org/package/2006/relationships"><Relationship Id="rId8" Type="http://schemas.openxmlformats.org/officeDocument/2006/relationships/image" Target="../media/image112.svg"/><Relationship Id="rId3" Type="http://schemas.openxmlformats.org/officeDocument/2006/relationships/image" Target="../media/image87.png"/><Relationship Id="rId7" Type="http://schemas.openxmlformats.org/officeDocument/2006/relationships/image" Target="../media/image89.png"/><Relationship Id="rId2" Type="http://schemas.openxmlformats.org/officeDocument/2006/relationships/image" Target="../media/image106.svg"/><Relationship Id="rId1" Type="http://schemas.openxmlformats.org/officeDocument/2006/relationships/image" Target="../media/image86.png"/><Relationship Id="rId6" Type="http://schemas.openxmlformats.org/officeDocument/2006/relationships/image" Target="../media/image110.svg"/><Relationship Id="rId5" Type="http://schemas.openxmlformats.org/officeDocument/2006/relationships/image" Target="../media/image88.png"/><Relationship Id="rId4" Type="http://schemas.openxmlformats.org/officeDocument/2006/relationships/image" Target="../media/image108.svg"/></Relationships>
</file>

<file path=ppt/diagrams/_rels/data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4.png"/><Relationship Id="rId4" Type="http://schemas.openxmlformats.org/officeDocument/2006/relationships/image" Target="../media/image15.svg"/></Relationships>
</file>

<file path=ppt/diagrams/_rels/data26.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239.svg"/><Relationship Id="rId1" Type="http://schemas.openxmlformats.org/officeDocument/2006/relationships/image" Target="../media/image191.png"/><Relationship Id="rId6" Type="http://schemas.openxmlformats.org/officeDocument/2006/relationships/image" Target="../media/image243.svg"/><Relationship Id="rId5" Type="http://schemas.openxmlformats.org/officeDocument/2006/relationships/image" Target="../media/image193.png"/><Relationship Id="rId4" Type="http://schemas.openxmlformats.org/officeDocument/2006/relationships/image" Target="../media/image241.svg"/></Relationships>
</file>

<file path=ppt/diagrams/_rels/data7.xml.rels><?xml version="1.0" encoding="UTF-8" standalone="yes"?>
<Relationships xmlns="http://schemas.openxmlformats.org/package/2006/relationships"><Relationship Id="rId1" Type="http://schemas.openxmlformats.org/officeDocument/2006/relationships/image" Target="../media/image61.jpg"/></Relationships>
</file>

<file path=ppt/diagrams/_rels/data8.xml.rels><?xml version="1.0" encoding="UTF-8" standalone="yes"?>
<Relationships xmlns="http://schemas.openxmlformats.org/package/2006/relationships"><Relationship Id="rId1" Type="http://schemas.openxmlformats.org/officeDocument/2006/relationships/image" Target="../media/image63.jpg"/></Relationships>
</file>

<file path=ppt/diagrams/_rels/data9.xml.rels><?xml version="1.0" encoding="UTF-8" standalone="yes"?>
<Relationships xmlns="http://schemas.openxmlformats.org/package/2006/relationships"><Relationship Id="rId1" Type="http://schemas.openxmlformats.org/officeDocument/2006/relationships/image" Target="../media/image64.jpeg"/></Relationships>
</file>

<file path=ppt/diagrams/_rels/drawing1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86.svg"/><Relationship Id="rId1" Type="http://schemas.openxmlformats.org/officeDocument/2006/relationships/image" Target="../media/image72.png"/><Relationship Id="rId4" Type="http://schemas.openxmlformats.org/officeDocument/2006/relationships/image" Target="../media/image88.svg"/></Relationships>
</file>

<file path=ppt/diagrams/_rels/drawing11.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79.png"/><Relationship Id="rId7" Type="http://schemas.openxmlformats.org/officeDocument/2006/relationships/image" Target="../media/image81.png"/><Relationship Id="rId2" Type="http://schemas.openxmlformats.org/officeDocument/2006/relationships/image" Target="../media/image94.svg"/><Relationship Id="rId1" Type="http://schemas.openxmlformats.org/officeDocument/2006/relationships/image" Target="../media/image78.png"/><Relationship Id="rId6" Type="http://schemas.openxmlformats.org/officeDocument/2006/relationships/image" Target="../media/image98.svg"/><Relationship Id="rId5" Type="http://schemas.openxmlformats.org/officeDocument/2006/relationships/image" Target="../media/image80.png"/><Relationship Id="rId4" Type="http://schemas.openxmlformats.org/officeDocument/2006/relationships/image" Target="../media/image96.svg"/></Relationships>
</file>

<file path=ppt/diagrams/_rels/drawing12.xml.rels><?xml version="1.0" encoding="UTF-8" standalone="yes"?>
<Relationships xmlns="http://schemas.openxmlformats.org/package/2006/relationships"><Relationship Id="rId8" Type="http://schemas.openxmlformats.org/officeDocument/2006/relationships/image" Target="../media/image112.svg"/><Relationship Id="rId3" Type="http://schemas.openxmlformats.org/officeDocument/2006/relationships/image" Target="../media/image87.png"/><Relationship Id="rId7" Type="http://schemas.openxmlformats.org/officeDocument/2006/relationships/image" Target="../media/image89.png"/><Relationship Id="rId2" Type="http://schemas.openxmlformats.org/officeDocument/2006/relationships/image" Target="../media/image106.svg"/><Relationship Id="rId1" Type="http://schemas.openxmlformats.org/officeDocument/2006/relationships/image" Target="../media/image86.png"/><Relationship Id="rId6" Type="http://schemas.openxmlformats.org/officeDocument/2006/relationships/image" Target="../media/image110.svg"/><Relationship Id="rId5" Type="http://schemas.openxmlformats.org/officeDocument/2006/relationships/image" Target="../media/image88.png"/><Relationship Id="rId4" Type="http://schemas.openxmlformats.org/officeDocument/2006/relationships/image" Target="../media/image108.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4.png"/><Relationship Id="rId4" Type="http://schemas.openxmlformats.org/officeDocument/2006/relationships/image" Target="../media/image15.svg"/></Relationships>
</file>

<file path=ppt/diagrams/_rels/drawing26.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239.svg"/><Relationship Id="rId1" Type="http://schemas.openxmlformats.org/officeDocument/2006/relationships/image" Target="../media/image191.png"/><Relationship Id="rId6" Type="http://schemas.openxmlformats.org/officeDocument/2006/relationships/image" Target="../media/image243.svg"/><Relationship Id="rId5" Type="http://schemas.openxmlformats.org/officeDocument/2006/relationships/image" Target="../media/image193.png"/><Relationship Id="rId4" Type="http://schemas.openxmlformats.org/officeDocument/2006/relationships/image" Target="../media/image241.svg"/></Relationships>
</file>

<file path=ppt/diagrams/_rels/drawing7.xml.rels><?xml version="1.0" encoding="UTF-8" standalone="yes"?>
<Relationships xmlns="http://schemas.openxmlformats.org/package/2006/relationships"><Relationship Id="rId1" Type="http://schemas.openxmlformats.org/officeDocument/2006/relationships/image" Target="../media/image61.jpg"/></Relationships>
</file>

<file path=ppt/diagrams/_rels/drawing8.xml.rels><?xml version="1.0" encoding="UTF-8" standalone="yes"?>
<Relationships xmlns="http://schemas.openxmlformats.org/package/2006/relationships"><Relationship Id="rId1" Type="http://schemas.openxmlformats.org/officeDocument/2006/relationships/image" Target="../media/image63.jpg"/></Relationships>
</file>

<file path=ppt/diagrams/_rels/drawing9.xml.rels><?xml version="1.0" encoding="UTF-8" standalone="yes"?>
<Relationships xmlns="http://schemas.openxmlformats.org/package/2006/relationships"><Relationship Id="rId1" Type="http://schemas.openxmlformats.org/officeDocument/2006/relationships/image" Target="../media/image64.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C8DCC4-BD4B-41CB-9E0D-10B387A6B77C}" type="doc">
      <dgm:prSet loTypeId="urn:microsoft.com/office/officeart/2016/7/layout/VerticalSolidActionList" loCatId="List" qsTypeId="urn:microsoft.com/office/officeart/2005/8/quickstyle/simple1" qsCatId="simple" csTypeId="urn:microsoft.com/office/officeart/2005/8/colors/colorful5" csCatId="colorful" phldr="1"/>
      <dgm:spPr/>
      <dgm:t>
        <a:bodyPr/>
        <a:lstStyle/>
        <a:p>
          <a:endParaRPr lang="en-US"/>
        </a:p>
      </dgm:t>
    </dgm:pt>
    <dgm:pt modelId="{7B04CF37-0054-4B1F-AB2A-A2FB1059B694}">
      <dgm:prSet/>
      <dgm:spPr/>
      <dgm:t>
        <a:bodyPr/>
        <a:lstStyle/>
        <a:p>
          <a:endParaRPr lang="en-US" b="1" u="sng" dirty="0"/>
        </a:p>
      </dgm:t>
    </dgm:pt>
    <dgm:pt modelId="{D735F325-9AE4-44E2-B694-A328AC90FCF5}" type="parTrans" cxnId="{CACCE7E4-62F0-443E-B2C2-366E2EEC4490}">
      <dgm:prSet/>
      <dgm:spPr/>
      <dgm:t>
        <a:bodyPr/>
        <a:lstStyle/>
        <a:p>
          <a:endParaRPr lang="en-US"/>
        </a:p>
      </dgm:t>
    </dgm:pt>
    <dgm:pt modelId="{E080A79A-751B-4293-B0A5-CA21A193FAD3}" type="sibTrans" cxnId="{CACCE7E4-62F0-443E-B2C2-366E2EEC4490}">
      <dgm:prSet/>
      <dgm:spPr/>
      <dgm:t>
        <a:bodyPr/>
        <a:lstStyle/>
        <a:p>
          <a:endParaRPr lang="en-US"/>
        </a:p>
      </dgm:t>
    </dgm:pt>
    <dgm:pt modelId="{5D88D937-921D-4FC5-B89C-CA9C671B2C7A}">
      <dgm:prSet custT="1"/>
      <dgm:spPr/>
      <dgm:t>
        <a:bodyPr/>
        <a:lstStyle/>
        <a:p>
          <a:r>
            <a:rPr lang="en-US" sz="2400" b="1" u="none" dirty="0"/>
            <a:t>Part I</a:t>
          </a:r>
        </a:p>
      </dgm:t>
    </dgm:pt>
    <dgm:pt modelId="{3298E7B3-B7D3-44F3-99E8-C982EF68D5F6}" type="parTrans" cxnId="{663B201E-A716-4C4D-9964-451C4398F4BE}">
      <dgm:prSet/>
      <dgm:spPr/>
      <dgm:t>
        <a:bodyPr/>
        <a:lstStyle/>
        <a:p>
          <a:endParaRPr lang="en-US"/>
        </a:p>
      </dgm:t>
    </dgm:pt>
    <dgm:pt modelId="{8F9F0754-6BC6-4091-A3C1-6DA406F9EAE6}" type="sibTrans" cxnId="{663B201E-A716-4C4D-9964-451C4398F4BE}">
      <dgm:prSet/>
      <dgm:spPr/>
      <dgm:t>
        <a:bodyPr/>
        <a:lstStyle/>
        <a:p>
          <a:endParaRPr lang="en-US"/>
        </a:p>
      </dgm:t>
    </dgm:pt>
    <dgm:pt modelId="{FCEA7A4B-D007-4FCC-BA6E-C17EB784C69C}">
      <dgm:prSet/>
      <dgm:spPr/>
      <dgm:t>
        <a:bodyPr/>
        <a:lstStyle/>
        <a:p>
          <a:r>
            <a:rPr lang="en-US" dirty="0"/>
            <a:t>Identify</a:t>
          </a:r>
        </a:p>
      </dgm:t>
    </dgm:pt>
    <dgm:pt modelId="{3AE10640-289D-4860-9141-6B3918DEBAD7}" type="parTrans" cxnId="{3CEFD2BF-E9F8-48DE-8F3B-E7D4F3C1A8A4}">
      <dgm:prSet/>
      <dgm:spPr/>
      <dgm:t>
        <a:bodyPr/>
        <a:lstStyle/>
        <a:p>
          <a:endParaRPr lang="en-US"/>
        </a:p>
      </dgm:t>
    </dgm:pt>
    <dgm:pt modelId="{35E54B8F-3C31-4765-9334-D1467B629F20}" type="sibTrans" cxnId="{3CEFD2BF-E9F8-48DE-8F3B-E7D4F3C1A8A4}">
      <dgm:prSet/>
      <dgm:spPr/>
      <dgm:t>
        <a:bodyPr/>
        <a:lstStyle/>
        <a:p>
          <a:endParaRPr lang="en-US"/>
        </a:p>
      </dgm:t>
    </dgm:pt>
    <dgm:pt modelId="{B48A5C78-919E-4E3D-8099-6F7A9A3D1FCC}">
      <dgm:prSet/>
      <dgm:spPr/>
      <dgm:t>
        <a:bodyPr/>
        <a:lstStyle/>
        <a:p>
          <a:r>
            <a:rPr lang="en-US" dirty="0"/>
            <a:t>some elementary facts about Alexander</a:t>
          </a:r>
        </a:p>
      </dgm:t>
    </dgm:pt>
    <dgm:pt modelId="{79FDE6F2-BC18-4EB3-87F3-8983FBDC45EA}" type="parTrans" cxnId="{3ECBE660-F2B1-410C-8002-ACFAA0EC24CC}">
      <dgm:prSet/>
      <dgm:spPr/>
      <dgm:t>
        <a:bodyPr/>
        <a:lstStyle/>
        <a:p>
          <a:endParaRPr lang="en-US"/>
        </a:p>
      </dgm:t>
    </dgm:pt>
    <dgm:pt modelId="{9180ADE4-B803-43FD-81B1-F9AD32E8C1F1}" type="sibTrans" cxnId="{3ECBE660-F2B1-410C-8002-ACFAA0EC24CC}">
      <dgm:prSet/>
      <dgm:spPr/>
      <dgm:t>
        <a:bodyPr/>
        <a:lstStyle/>
        <a:p>
          <a:endParaRPr lang="en-US"/>
        </a:p>
      </dgm:t>
    </dgm:pt>
    <dgm:pt modelId="{D49270A0-F1FA-44E0-A23B-2AE47C4DEECB}">
      <dgm:prSet/>
      <dgm:spPr/>
      <dgm:t>
        <a:bodyPr/>
        <a:lstStyle/>
        <a:p>
          <a:r>
            <a:rPr lang="en-US" dirty="0"/>
            <a:t>List</a:t>
          </a:r>
        </a:p>
      </dgm:t>
    </dgm:pt>
    <dgm:pt modelId="{844BF6D0-9E20-4D23-82EA-78B60BE9ED4E}" type="parTrans" cxnId="{9F07FF76-4568-4D19-94B5-081216B1E774}">
      <dgm:prSet/>
      <dgm:spPr/>
      <dgm:t>
        <a:bodyPr/>
        <a:lstStyle/>
        <a:p>
          <a:endParaRPr lang="en-US"/>
        </a:p>
      </dgm:t>
    </dgm:pt>
    <dgm:pt modelId="{B99B90D8-E3D1-432E-B996-72D775B59DEE}" type="sibTrans" cxnId="{9F07FF76-4568-4D19-94B5-081216B1E774}">
      <dgm:prSet/>
      <dgm:spPr/>
      <dgm:t>
        <a:bodyPr/>
        <a:lstStyle/>
        <a:p>
          <a:endParaRPr lang="en-US"/>
        </a:p>
      </dgm:t>
    </dgm:pt>
    <dgm:pt modelId="{DA772DF4-0C7A-4051-9631-1FA45C43BAE7}">
      <dgm:prSet/>
      <dgm:spPr/>
      <dgm:t>
        <a:bodyPr/>
        <a:lstStyle/>
        <a:p>
          <a:r>
            <a:rPr lang="en-US" dirty="0"/>
            <a:t>some of Alexander’s qualities/achievements</a:t>
          </a:r>
        </a:p>
      </dgm:t>
    </dgm:pt>
    <dgm:pt modelId="{D04968D6-F8AD-498D-8401-3E3E32F54BA6}" type="parTrans" cxnId="{8E4953B1-8DC7-423D-A164-E26A7D9CFEF3}">
      <dgm:prSet/>
      <dgm:spPr/>
      <dgm:t>
        <a:bodyPr/>
        <a:lstStyle/>
        <a:p>
          <a:endParaRPr lang="en-US"/>
        </a:p>
      </dgm:t>
    </dgm:pt>
    <dgm:pt modelId="{C26C6534-C938-4871-BCF4-A6E55C4510F5}" type="sibTrans" cxnId="{8E4953B1-8DC7-423D-A164-E26A7D9CFEF3}">
      <dgm:prSet/>
      <dgm:spPr/>
      <dgm:t>
        <a:bodyPr/>
        <a:lstStyle/>
        <a:p>
          <a:endParaRPr lang="en-US"/>
        </a:p>
      </dgm:t>
    </dgm:pt>
    <dgm:pt modelId="{57E08A55-6CD0-4EEA-8323-39716276B8A9}">
      <dgm:prSet/>
      <dgm:spPr/>
      <dgm:t>
        <a:bodyPr/>
        <a:lstStyle/>
        <a:p>
          <a:r>
            <a:rPr lang="en-US" dirty="0"/>
            <a:t>Predict</a:t>
          </a:r>
        </a:p>
      </dgm:t>
    </dgm:pt>
    <dgm:pt modelId="{8E99EC8C-E10E-4D1C-8E11-2DD151EE4ED4}" type="parTrans" cxnId="{48568FFD-2382-4AD0-B8CC-90A8A1DCF684}">
      <dgm:prSet/>
      <dgm:spPr/>
      <dgm:t>
        <a:bodyPr/>
        <a:lstStyle/>
        <a:p>
          <a:endParaRPr lang="en-US"/>
        </a:p>
      </dgm:t>
    </dgm:pt>
    <dgm:pt modelId="{B73FF9A5-3EEB-4385-85D5-141935468B41}" type="sibTrans" cxnId="{48568FFD-2382-4AD0-B8CC-90A8A1DCF684}">
      <dgm:prSet/>
      <dgm:spPr/>
      <dgm:t>
        <a:bodyPr/>
        <a:lstStyle/>
        <a:p>
          <a:endParaRPr lang="en-US"/>
        </a:p>
      </dgm:t>
    </dgm:pt>
    <dgm:pt modelId="{2C5FEC5C-FC41-4385-854E-1FFABCC82BE0}">
      <dgm:prSet/>
      <dgm:spPr/>
      <dgm:t>
        <a:bodyPr/>
        <a:lstStyle/>
        <a:p>
          <a:r>
            <a:rPr lang="en-US" dirty="0"/>
            <a:t>some of the qualities of Alexander’s Character</a:t>
          </a:r>
        </a:p>
      </dgm:t>
    </dgm:pt>
    <dgm:pt modelId="{99121284-4761-4193-8E54-0D5FF8951ADB}" type="parTrans" cxnId="{5457AD8F-BDD1-410B-A8D7-63979EEB3259}">
      <dgm:prSet/>
      <dgm:spPr/>
      <dgm:t>
        <a:bodyPr/>
        <a:lstStyle/>
        <a:p>
          <a:endParaRPr lang="en-US"/>
        </a:p>
      </dgm:t>
    </dgm:pt>
    <dgm:pt modelId="{4885C588-3543-4C47-982E-196E800A95CB}" type="sibTrans" cxnId="{5457AD8F-BDD1-410B-A8D7-63979EEB3259}">
      <dgm:prSet/>
      <dgm:spPr/>
      <dgm:t>
        <a:bodyPr/>
        <a:lstStyle/>
        <a:p>
          <a:endParaRPr lang="en-US"/>
        </a:p>
      </dgm:t>
    </dgm:pt>
    <dgm:pt modelId="{2D1DFB22-79F1-4E97-8BE7-C594008ED8FD}">
      <dgm:prSet/>
      <dgm:spPr/>
      <dgm:t>
        <a:bodyPr/>
        <a:lstStyle/>
        <a:p>
          <a:endParaRPr lang="en-US" b="1" u="sng" dirty="0"/>
        </a:p>
      </dgm:t>
    </dgm:pt>
    <dgm:pt modelId="{17759A55-2576-4485-95B2-9FD834078789}" type="parTrans" cxnId="{63ACC009-51D0-47CC-842F-BA9AA3AAA441}">
      <dgm:prSet/>
      <dgm:spPr/>
      <dgm:t>
        <a:bodyPr/>
        <a:lstStyle/>
        <a:p>
          <a:endParaRPr lang="en-US"/>
        </a:p>
      </dgm:t>
    </dgm:pt>
    <dgm:pt modelId="{8D2D486C-F117-4CA4-8759-589224914FFC}" type="sibTrans" cxnId="{63ACC009-51D0-47CC-842F-BA9AA3AAA441}">
      <dgm:prSet/>
      <dgm:spPr/>
      <dgm:t>
        <a:bodyPr/>
        <a:lstStyle/>
        <a:p>
          <a:endParaRPr lang="en-US"/>
        </a:p>
      </dgm:t>
    </dgm:pt>
    <dgm:pt modelId="{BF235D52-7BE4-456F-9FE0-9B532587DCC2}">
      <dgm:prSet custT="1"/>
      <dgm:spPr/>
      <dgm:t>
        <a:bodyPr/>
        <a:lstStyle/>
        <a:p>
          <a:r>
            <a:rPr lang="en-US" sz="2400" b="1" u="none" dirty="0"/>
            <a:t>Part II</a:t>
          </a:r>
          <a:endParaRPr lang="en-US" sz="1500" b="1" u="none" dirty="0"/>
        </a:p>
      </dgm:t>
    </dgm:pt>
    <dgm:pt modelId="{FE794DB4-4BBB-458D-95DF-043887E88EBA}" type="parTrans" cxnId="{8E8E34DB-962D-45A8-B6E7-71B61C22716A}">
      <dgm:prSet/>
      <dgm:spPr/>
      <dgm:t>
        <a:bodyPr/>
        <a:lstStyle/>
        <a:p>
          <a:endParaRPr lang="en-US"/>
        </a:p>
      </dgm:t>
    </dgm:pt>
    <dgm:pt modelId="{6644FAD8-CE3A-49A4-B5FF-7D436D98E669}" type="sibTrans" cxnId="{8E8E34DB-962D-45A8-B6E7-71B61C22716A}">
      <dgm:prSet/>
      <dgm:spPr/>
      <dgm:t>
        <a:bodyPr/>
        <a:lstStyle/>
        <a:p>
          <a:endParaRPr lang="en-US"/>
        </a:p>
      </dgm:t>
    </dgm:pt>
    <dgm:pt modelId="{7C8858B2-DF11-4582-A54F-74EA2DC19750}">
      <dgm:prSet/>
      <dgm:spPr/>
      <dgm:t>
        <a:bodyPr/>
        <a:lstStyle/>
        <a:p>
          <a:r>
            <a:rPr lang="en-US" dirty="0"/>
            <a:t>Locate</a:t>
          </a:r>
        </a:p>
      </dgm:t>
    </dgm:pt>
    <dgm:pt modelId="{0DBA0893-8BEF-49CA-9731-2210D9D9559F}" type="parTrans" cxnId="{82F83D5C-7BC2-49F5-9826-B37F4E3459A4}">
      <dgm:prSet/>
      <dgm:spPr/>
      <dgm:t>
        <a:bodyPr/>
        <a:lstStyle/>
        <a:p>
          <a:endParaRPr lang="en-US"/>
        </a:p>
      </dgm:t>
    </dgm:pt>
    <dgm:pt modelId="{B9BC60D0-54EF-4FC7-9A2C-C0496440BCA9}" type="sibTrans" cxnId="{82F83D5C-7BC2-49F5-9826-B37F4E3459A4}">
      <dgm:prSet/>
      <dgm:spPr/>
      <dgm:t>
        <a:bodyPr/>
        <a:lstStyle/>
        <a:p>
          <a:endParaRPr lang="en-US"/>
        </a:p>
      </dgm:t>
    </dgm:pt>
    <dgm:pt modelId="{6D053661-B6AE-4EDD-A91E-2E84600A1B25}">
      <dgm:prSet/>
      <dgm:spPr/>
      <dgm:t>
        <a:bodyPr/>
        <a:lstStyle/>
        <a:p>
          <a:r>
            <a:rPr lang="en-US" dirty="0"/>
            <a:t>Alexander’s Home Country</a:t>
          </a:r>
        </a:p>
      </dgm:t>
    </dgm:pt>
    <dgm:pt modelId="{A48E4083-E8CF-40C4-8912-8D50D9F4DDFF}" type="parTrans" cxnId="{1991D0F5-D62C-4738-884D-7BCB85F0295F}">
      <dgm:prSet/>
      <dgm:spPr/>
      <dgm:t>
        <a:bodyPr/>
        <a:lstStyle/>
        <a:p>
          <a:endParaRPr lang="en-US"/>
        </a:p>
      </dgm:t>
    </dgm:pt>
    <dgm:pt modelId="{4A5A7543-5E89-42D4-9572-3B7FC85DD301}" type="sibTrans" cxnId="{1991D0F5-D62C-4738-884D-7BCB85F0295F}">
      <dgm:prSet/>
      <dgm:spPr/>
      <dgm:t>
        <a:bodyPr/>
        <a:lstStyle/>
        <a:p>
          <a:endParaRPr lang="en-US"/>
        </a:p>
      </dgm:t>
    </dgm:pt>
    <dgm:pt modelId="{17E95333-27EF-4449-8EF5-6030BDDA1800}">
      <dgm:prSet/>
      <dgm:spPr/>
      <dgm:t>
        <a:bodyPr/>
        <a:lstStyle/>
        <a:p>
          <a:r>
            <a:rPr lang="en-US" dirty="0"/>
            <a:t>Observe</a:t>
          </a:r>
        </a:p>
      </dgm:t>
    </dgm:pt>
    <dgm:pt modelId="{D0F5D31E-582D-4AFC-9E93-229466DBE5BA}" type="parTrans" cxnId="{0EA2B221-EA6B-44E8-9D19-FD4635DDAC78}">
      <dgm:prSet/>
      <dgm:spPr/>
      <dgm:t>
        <a:bodyPr/>
        <a:lstStyle/>
        <a:p>
          <a:endParaRPr lang="en-US"/>
        </a:p>
      </dgm:t>
    </dgm:pt>
    <dgm:pt modelId="{FCC0E0BB-E452-428B-B3AC-8EDD2928258B}" type="sibTrans" cxnId="{0EA2B221-EA6B-44E8-9D19-FD4635DDAC78}">
      <dgm:prSet/>
      <dgm:spPr/>
      <dgm:t>
        <a:bodyPr/>
        <a:lstStyle/>
        <a:p>
          <a:endParaRPr lang="en-US"/>
        </a:p>
      </dgm:t>
    </dgm:pt>
    <dgm:pt modelId="{8B8BFDA0-A924-47FA-824D-5025322FAE36}">
      <dgm:prSet/>
      <dgm:spPr/>
      <dgm:t>
        <a:bodyPr/>
        <a:lstStyle/>
        <a:p>
          <a:r>
            <a:rPr lang="en-US" dirty="0"/>
            <a:t>the qualities of Alexander’s Home Country’s landscape</a:t>
          </a:r>
        </a:p>
      </dgm:t>
    </dgm:pt>
    <dgm:pt modelId="{306B51D2-574A-449E-8FDC-B03A00C66EEB}" type="parTrans" cxnId="{2CFB5145-58DE-4C82-B74A-F94415115A37}">
      <dgm:prSet/>
      <dgm:spPr/>
      <dgm:t>
        <a:bodyPr/>
        <a:lstStyle/>
        <a:p>
          <a:endParaRPr lang="en-US"/>
        </a:p>
      </dgm:t>
    </dgm:pt>
    <dgm:pt modelId="{506B94E3-A384-4E9D-897D-F3D2F7F5C976}" type="sibTrans" cxnId="{2CFB5145-58DE-4C82-B74A-F94415115A37}">
      <dgm:prSet/>
      <dgm:spPr/>
      <dgm:t>
        <a:bodyPr/>
        <a:lstStyle/>
        <a:p>
          <a:endParaRPr lang="en-US"/>
        </a:p>
      </dgm:t>
    </dgm:pt>
    <dgm:pt modelId="{53A10085-9D63-4605-A78B-D8F262967752}">
      <dgm:prSet/>
      <dgm:spPr/>
      <dgm:t>
        <a:bodyPr/>
        <a:lstStyle/>
        <a:p>
          <a:r>
            <a:rPr lang="en-US" dirty="0"/>
            <a:t>Infer</a:t>
          </a:r>
        </a:p>
      </dgm:t>
    </dgm:pt>
    <dgm:pt modelId="{3F0AD9A2-EEE9-4277-A2C2-EE6E2A5F7FE1}" type="parTrans" cxnId="{69673499-857E-48A1-A9E3-4EF49EBF53B0}">
      <dgm:prSet/>
      <dgm:spPr/>
      <dgm:t>
        <a:bodyPr/>
        <a:lstStyle/>
        <a:p>
          <a:endParaRPr lang="en-US"/>
        </a:p>
      </dgm:t>
    </dgm:pt>
    <dgm:pt modelId="{E2C758C4-8FB2-419E-A7D0-C500A09A051F}" type="sibTrans" cxnId="{69673499-857E-48A1-A9E3-4EF49EBF53B0}">
      <dgm:prSet/>
      <dgm:spPr/>
      <dgm:t>
        <a:bodyPr/>
        <a:lstStyle/>
        <a:p>
          <a:endParaRPr lang="en-US"/>
        </a:p>
      </dgm:t>
    </dgm:pt>
    <dgm:pt modelId="{92F0D37F-E883-4E88-9196-556994E7465E}">
      <dgm:prSet/>
      <dgm:spPr/>
      <dgm:t>
        <a:bodyPr/>
        <a:lstStyle/>
        <a:p>
          <a:r>
            <a:rPr lang="en-US" dirty="0"/>
            <a:t>the some of the qualities of Alexander’s People</a:t>
          </a:r>
        </a:p>
      </dgm:t>
    </dgm:pt>
    <dgm:pt modelId="{5C46DC6D-2C83-4AAE-93AD-1E51538C39E0}" type="parTrans" cxnId="{27BA295E-6205-4E9C-BEA7-897AD1D8210B}">
      <dgm:prSet/>
      <dgm:spPr/>
      <dgm:t>
        <a:bodyPr/>
        <a:lstStyle/>
        <a:p>
          <a:endParaRPr lang="en-US"/>
        </a:p>
      </dgm:t>
    </dgm:pt>
    <dgm:pt modelId="{5599D22B-40D6-4788-81FA-F893F59F0378}" type="sibTrans" cxnId="{27BA295E-6205-4E9C-BEA7-897AD1D8210B}">
      <dgm:prSet/>
      <dgm:spPr/>
      <dgm:t>
        <a:bodyPr/>
        <a:lstStyle/>
        <a:p>
          <a:endParaRPr lang="en-US"/>
        </a:p>
      </dgm:t>
    </dgm:pt>
    <dgm:pt modelId="{4141FCA2-21B3-4905-BB02-643B1A26DA77}">
      <dgm:prSet/>
      <dgm:spPr/>
      <dgm:t>
        <a:bodyPr/>
        <a:lstStyle/>
        <a:p>
          <a:r>
            <a:rPr lang="en-US" dirty="0"/>
            <a:t>Compare</a:t>
          </a:r>
        </a:p>
      </dgm:t>
    </dgm:pt>
    <dgm:pt modelId="{F5C100B4-E6B8-4FB1-B1A2-50159CDC5935}" type="parTrans" cxnId="{55652B21-37A0-49FD-A510-A67FE7C2AE72}">
      <dgm:prSet/>
      <dgm:spPr/>
      <dgm:t>
        <a:bodyPr/>
        <a:lstStyle/>
        <a:p>
          <a:endParaRPr lang="en-US"/>
        </a:p>
      </dgm:t>
    </dgm:pt>
    <dgm:pt modelId="{DA542370-9F0C-41DB-8763-72FD1E2B3551}" type="sibTrans" cxnId="{55652B21-37A0-49FD-A510-A67FE7C2AE72}">
      <dgm:prSet/>
      <dgm:spPr/>
      <dgm:t>
        <a:bodyPr/>
        <a:lstStyle/>
        <a:p>
          <a:endParaRPr lang="en-US"/>
        </a:p>
      </dgm:t>
    </dgm:pt>
    <dgm:pt modelId="{6A976FD3-9788-4D78-A5D4-02FAC17DDC62}">
      <dgm:prSet/>
      <dgm:spPr/>
      <dgm:t>
        <a:bodyPr/>
        <a:lstStyle/>
        <a:p>
          <a:r>
            <a:rPr lang="en-US" dirty="0"/>
            <a:t>Alexander’s Country Men to the rest of Greece.</a:t>
          </a:r>
        </a:p>
      </dgm:t>
    </dgm:pt>
    <dgm:pt modelId="{F4256094-E5B0-4077-BAE1-298374E492C2}" type="parTrans" cxnId="{01665D0F-7B57-4DAC-98C9-03E0BD695F81}">
      <dgm:prSet/>
      <dgm:spPr/>
      <dgm:t>
        <a:bodyPr/>
        <a:lstStyle/>
        <a:p>
          <a:endParaRPr lang="en-US"/>
        </a:p>
      </dgm:t>
    </dgm:pt>
    <dgm:pt modelId="{45EFC563-60E5-4FA9-8667-1300BDA2F6B7}" type="sibTrans" cxnId="{01665D0F-7B57-4DAC-98C9-03E0BD695F81}">
      <dgm:prSet/>
      <dgm:spPr/>
      <dgm:t>
        <a:bodyPr/>
        <a:lstStyle/>
        <a:p>
          <a:endParaRPr lang="en-US"/>
        </a:p>
      </dgm:t>
    </dgm:pt>
    <dgm:pt modelId="{60CFB1F0-6DBE-4EA1-AAFC-E2B7C6D9DC3E}" type="pres">
      <dgm:prSet presAssocID="{16C8DCC4-BD4B-41CB-9E0D-10B387A6B77C}" presName="Name0" presStyleCnt="0">
        <dgm:presLayoutVars>
          <dgm:dir/>
          <dgm:animLvl val="lvl"/>
          <dgm:resizeHandles val="exact"/>
        </dgm:presLayoutVars>
      </dgm:prSet>
      <dgm:spPr/>
      <dgm:t>
        <a:bodyPr/>
        <a:lstStyle/>
        <a:p>
          <a:endParaRPr lang="en-US"/>
        </a:p>
      </dgm:t>
    </dgm:pt>
    <dgm:pt modelId="{30F30C15-89AB-4117-9425-139EC1423A94}" type="pres">
      <dgm:prSet presAssocID="{7B04CF37-0054-4B1F-AB2A-A2FB1059B694}" presName="linNode" presStyleCnt="0"/>
      <dgm:spPr/>
    </dgm:pt>
    <dgm:pt modelId="{CBFA2887-03CB-4833-BAFC-8E04C9A5C225}" type="pres">
      <dgm:prSet presAssocID="{7B04CF37-0054-4B1F-AB2A-A2FB1059B694}" presName="parentText" presStyleLbl="alignNode1" presStyleIdx="0" presStyleCnt="9">
        <dgm:presLayoutVars>
          <dgm:chMax val="1"/>
          <dgm:bulletEnabled/>
        </dgm:presLayoutVars>
      </dgm:prSet>
      <dgm:spPr/>
      <dgm:t>
        <a:bodyPr/>
        <a:lstStyle/>
        <a:p>
          <a:endParaRPr lang="en-US"/>
        </a:p>
      </dgm:t>
    </dgm:pt>
    <dgm:pt modelId="{27793FD5-42C4-47B2-A3CC-14EB565EDAEB}" type="pres">
      <dgm:prSet presAssocID="{7B04CF37-0054-4B1F-AB2A-A2FB1059B694}" presName="descendantText" presStyleLbl="alignAccFollowNode1" presStyleIdx="0" presStyleCnt="9" custLinFactNeighborX="0" custLinFactNeighborY="-74">
        <dgm:presLayoutVars>
          <dgm:bulletEnabled/>
        </dgm:presLayoutVars>
      </dgm:prSet>
      <dgm:spPr/>
      <dgm:t>
        <a:bodyPr/>
        <a:lstStyle/>
        <a:p>
          <a:endParaRPr lang="en-US"/>
        </a:p>
      </dgm:t>
    </dgm:pt>
    <dgm:pt modelId="{5CBA5594-C4E0-4449-861E-03EE01EB12EC}" type="pres">
      <dgm:prSet presAssocID="{E080A79A-751B-4293-B0A5-CA21A193FAD3}" presName="sp" presStyleCnt="0"/>
      <dgm:spPr/>
    </dgm:pt>
    <dgm:pt modelId="{6BAB50C3-DC8D-4AF5-B225-48DE7AECD42C}" type="pres">
      <dgm:prSet presAssocID="{FCEA7A4B-D007-4FCC-BA6E-C17EB784C69C}" presName="linNode" presStyleCnt="0"/>
      <dgm:spPr/>
    </dgm:pt>
    <dgm:pt modelId="{CFD0B6A4-F837-4576-B65F-37F2C4A9DC47}" type="pres">
      <dgm:prSet presAssocID="{FCEA7A4B-D007-4FCC-BA6E-C17EB784C69C}" presName="parentText" presStyleLbl="alignNode1" presStyleIdx="1" presStyleCnt="9">
        <dgm:presLayoutVars>
          <dgm:chMax val="1"/>
          <dgm:bulletEnabled/>
        </dgm:presLayoutVars>
      </dgm:prSet>
      <dgm:spPr/>
      <dgm:t>
        <a:bodyPr/>
        <a:lstStyle/>
        <a:p>
          <a:endParaRPr lang="en-US"/>
        </a:p>
      </dgm:t>
    </dgm:pt>
    <dgm:pt modelId="{5D66CEAF-A9B2-4B55-9808-7FBDA2694B7A}" type="pres">
      <dgm:prSet presAssocID="{FCEA7A4B-D007-4FCC-BA6E-C17EB784C69C}" presName="descendantText" presStyleLbl="alignAccFollowNode1" presStyleIdx="1" presStyleCnt="9">
        <dgm:presLayoutVars>
          <dgm:bulletEnabled/>
        </dgm:presLayoutVars>
      </dgm:prSet>
      <dgm:spPr/>
      <dgm:t>
        <a:bodyPr/>
        <a:lstStyle/>
        <a:p>
          <a:endParaRPr lang="en-US"/>
        </a:p>
      </dgm:t>
    </dgm:pt>
    <dgm:pt modelId="{42079C61-6D72-4C01-9181-8CA66F199F31}" type="pres">
      <dgm:prSet presAssocID="{35E54B8F-3C31-4765-9334-D1467B629F20}" presName="sp" presStyleCnt="0"/>
      <dgm:spPr/>
    </dgm:pt>
    <dgm:pt modelId="{AF04C3DB-A433-4754-A679-4BF2ED4C1DC4}" type="pres">
      <dgm:prSet presAssocID="{D49270A0-F1FA-44E0-A23B-2AE47C4DEECB}" presName="linNode" presStyleCnt="0"/>
      <dgm:spPr/>
    </dgm:pt>
    <dgm:pt modelId="{7243A4A8-01A2-4780-9B8C-5125053ECC54}" type="pres">
      <dgm:prSet presAssocID="{D49270A0-F1FA-44E0-A23B-2AE47C4DEECB}" presName="parentText" presStyleLbl="alignNode1" presStyleIdx="2" presStyleCnt="9">
        <dgm:presLayoutVars>
          <dgm:chMax val="1"/>
          <dgm:bulletEnabled/>
        </dgm:presLayoutVars>
      </dgm:prSet>
      <dgm:spPr/>
      <dgm:t>
        <a:bodyPr/>
        <a:lstStyle/>
        <a:p>
          <a:endParaRPr lang="en-US"/>
        </a:p>
      </dgm:t>
    </dgm:pt>
    <dgm:pt modelId="{6E97F5CA-8F90-4DF4-AFD1-E2515B120264}" type="pres">
      <dgm:prSet presAssocID="{D49270A0-F1FA-44E0-A23B-2AE47C4DEECB}" presName="descendantText" presStyleLbl="alignAccFollowNode1" presStyleIdx="2" presStyleCnt="9">
        <dgm:presLayoutVars>
          <dgm:bulletEnabled/>
        </dgm:presLayoutVars>
      </dgm:prSet>
      <dgm:spPr/>
      <dgm:t>
        <a:bodyPr/>
        <a:lstStyle/>
        <a:p>
          <a:endParaRPr lang="en-US"/>
        </a:p>
      </dgm:t>
    </dgm:pt>
    <dgm:pt modelId="{750B719F-542A-4CEB-9369-597C7780FB62}" type="pres">
      <dgm:prSet presAssocID="{B99B90D8-E3D1-432E-B996-72D775B59DEE}" presName="sp" presStyleCnt="0"/>
      <dgm:spPr/>
    </dgm:pt>
    <dgm:pt modelId="{AF1942A1-A72D-4600-AC4B-E5ADD9488E11}" type="pres">
      <dgm:prSet presAssocID="{57E08A55-6CD0-4EEA-8323-39716276B8A9}" presName="linNode" presStyleCnt="0"/>
      <dgm:spPr/>
    </dgm:pt>
    <dgm:pt modelId="{5F87A12D-64B3-43BF-82E2-FFC7D8D1A967}" type="pres">
      <dgm:prSet presAssocID="{57E08A55-6CD0-4EEA-8323-39716276B8A9}" presName="parentText" presStyleLbl="alignNode1" presStyleIdx="3" presStyleCnt="9">
        <dgm:presLayoutVars>
          <dgm:chMax val="1"/>
          <dgm:bulletEnabled/>
        </dgm:presLayoutVars>
      </dgm:prSet>
      <dgm:spPr/>
      <dgm:t>
        <a:bodyPr/>
        <a:lstStyle/>
        <a:p>
          <a:endParaRPr lang="en-US"/>
        </a:p>
      </dgm:t>
    </dgm:pt>
    <dgm:pt modelId="{9C084948-2A9C-478D-99A3-9F00A2374FC9}" type="pres">
      <dgm:prSet presAssocID="{57E08A55-6CD0-4EEA-8323-39716276B8A9}" presName="descendantText" presStyleLbl="alignAccFollowNode1" presStyleIdx="3" presStyleCnt="9">
        <dgm:presLayoutVars>
          <dgm:bulletEnabled/>
        </dgm:presLayoutVars>
      </dgm:prSet>
      <dgm:spPr/>
      <dgm:t>
        <a:bodyPr/>
        <a:lstStyle/>
        <a:p>
          <a:endParaRPr lang="en-US"/>
        </a:p>
      </dgm:t>
    </dgm:pt>
    <dgm:pt modelId="{F70A5F83-BFCD-48FA-BB01-FDEB5670FC71}" type="pres">
      <dgm:prSet presAssocID="{B73FF9A5-3EEB-4385-85D5-141935468B41}" presName="sp" presStyleCnt="0"/>
      <dgm:spPr/>
    </dgm:pt>
    <dgm:pt modelId="{69CB42E7-F13C-49BC-89AD-4A683DEABFC4}" type="pres">
      <dgm:prSet presAssocID="{2D1DFB22-79F1-4E97-8BE7-C594008ED8FD}" presName="linNode" presStyleCnt="0"/>
      <dgm:spPr/>
    </dgm:pt>
    <dgm:pt modelId="{CD755711-23D0-44AE-A86B-8E959B914752}" type="pres">
      <dgm:prSet presAssocID="{2D1DFB22-79F1-4E97-8BE7-C594008ED8FD}" presName="parentText" presStyleLbl="alignNode1" presStyleIdx="4" presStyleCnt="9">
        <dgm:presLayoutVars>
          <dgm:chMax val="1"/>
          <dgm:bulletEnabled/>
        </dgm:presLayoutVars>
      </dgm:prSet>
      <dgm:spPr/>
      <dgm:t>
        <a:bodyPr/>
        <a:lstStyle/>
        <a:p>
          <a:endParaRPr lang="en-US"/>
        </a:p>
      </dgm:t>
    </dgm:pt>
    <dgm:pt modelId="{65879B81-B2ED-4608-9DD4-4640F19E7AA6}" type="pres">
      <dgm:prSet presAssocID="{2D1DFB22-79F1-4E97-8BE7-C594008ED8FD}" presName="descendantText" presStyleLbl="alignAccFollowNode1" presStyleIdx="4" presStyleCnt="9">
        <dgm:presLayoutVars>
          <dgm:bulletEnabled/>
        </dgm:presLayoutVars>
      </dgm:prSet>
      <dgm:spPr/>
      <dgm:t>
        <a:bodyPr/>
        <a:lstStyle/>
        <a:p>
          <a:endParaRPr lang="en-US"/>
        </a:p>
      </dgm:t>
    </dgm:pt>
    <dgm:pt modelId="{1267D246-7FC3-4293-B08F-9AB5BFEE4E30}" type="pres">
      <dgm:prSet presAssocID="{8D2D486C-F117-4CA4-8759-589224914FFC}" presName="sp" presStyleCnt="0"/>
      <dgm:spPr/>
    </dgm:pt>
    <dgm:pt modelId="{D74833BE-AF9B-4D38-A4A8-FBE7ED04CD31}" type="pres">
      <dgm:prSet presAssocID="{7C8858B2-DF11-4582-A54F-74EA2DC19750}" presName="linNode" presStyleCnt="0"/>
      <dgm:spPr/>
    </dgm:pt>
    <dgm:pt modelId="{6B97F921-BB84-4FF4-8749-0E76B4148EF2}" type="pres">
      <dgm:prSet presAssocID="{7C8858B2-DF11-4582-A54F-74EA2DC19750}" presName="parentText" presStyleLbl="alignNode1" presStyleIdx="5" presStyleCnt="9">
        <dgm:presLayoutVars>
          <dgm:chMax val="1"/>
          <dgm:bulletEnabled/>
        </dgm:presLayoutVars>
      </dgm:prSet>
      <dgm:spPr/>
      <dgm:t>
        <a:bodyPr/>
        <a:lstStyle/>
        <a:p>
          <a:endParaRPr lang="en-US"/>
        </a:p>
      </dgm:t>
    </dgm:pt>
    <dgm:pt modelId="{2880F1AD-2DCB-4177-8540-1FB615FBFF8B}" type="pres">
      <dgm:prSet presAssocID="{7C8858B2-DF11-4582-A54F-74EA2DC19750}" presName="descendantText" presStyleLbl="alignAccFollowNode1" presStyleIdx="5" presStyleCnt="9">
        <dgm:presLayoutVars>
          <dgm:bulletEnabled/>
        </dgm:presLayoutVars>
      </dgm:prSet>
      <dgm:spPr/>
      <dgm:t>
        <a:bodyPr/>
        <a:lstStyle/>
        <a:p>
          <a:endParaRPr lang="en-US"/>
        </a:p>
      </dgm:t>
    </dgm:pt>
    <dgm:pt modelId="{C0405849-59CF-4122-B1AF-8320F961EC46}" type="pres">
      <dgm:prSet presAssocID="{B9BC60D0-54EF-4FC7-9A2C-C0496440BCA9}" presName="sp" presStyleCnt="0"/>
      <dgm:spPr/>
    </dgm:pt>
    <dgm:pt modelId="{EB9D513C-8C4A-4324-AF0A-443F539CB6B5}" type="pres">
      <dgm:prSet presAssocID="{17E95333-27EF-4449-8EF5-6030BDDA1800}" presName="linNode" presStyleCnt="0"/>
      <dgm:spPr/>
    </dgm:pt>
    <dgm:pt modelId="{79246386-0826-49C4-971A-F28925F3C8BA}" type="pres">
      <dgm:prSet presAssocID="{17E95333-27EF-4449-8EF5-6030BDDA1800}" presName="parentText" presStyleLbl="alignNode1" presStyleIdx="6" presStyleCnt="9">
        <dgm:presLayoutVars>
          <dgm:chMax val="1"/>
          <dgm:bulletEnabled/>
        </dgm:presLayoutVars>
      </dgm:prSet>
      <dgm:spPr/>
      <dgm:t>
        <a:bodyPr/>
        <a:lstStyle/>
        <a:p>
          <a:endParaRPr lang="en-US"/>
        </a:p>
      </dgm:t>
    </dgm:pt>
    <dgm:pt modelId="{D02967E4-9397-4A9A-94B2-E49C6FA3B700}" type="pres">
      <dgm:prSet presAssocID="{17E95333-27EF-4449-8EF5-6030BDDA1800}" presName="descendantText" presStyleLbl="alignAccFollowNode1" presStyleIdx="6" presStyleCnt="9">
        <dgm:presLayoutVars>
          <dgm:bulletEnabled/>
        </dgm:presLayoutVars>
      </dgm:prSet>
      <dgm:spPr/>
      <dgm:t>
        <a:bodyPr/>
        <a:lstStyle/>
        <a:p>
          <a:endParaRPr lang="en-US"/>
        </a:p>
      </dgm:t>
    </dgm:pt>
    <dgm:pt modelId="{9A60696B-978F-4842-9077-25A2F3BAA5AC}" type="pres">
      <dgm:prSet presAssocID="{FCC0E0BB-E452-428B-B3AC-8EDD2928258B}" presName="sp" presStyleCnt="0"/>
      <dgm:spPr/>
    </dgm:pt>
    <dgm:pt modelId="{583934DA-9245-4AD4-BE85-50F522EE8FD6}" type="pres">
      <dgm:prSet presAssocID="{53A10085-9D63-4605-A78B-D8F262967752}" presName="linNode" presStyleCnt="0"/>
      <dgm:spPr/>
    </dgm:pt>
    <dgm:pt modelId="{3F96BF72-F99A-45F1-A27B-9CC1799CFEDC}" type="pres">
      <dgm:prSet presAssocID="{53A10085-9D63-4605-A78B-D8F262967752}" presName="parentText" presStyleLbl="alignNode1" presStyleIdx="7" presStyleCnt="9">
        <dgm:presLayoutVars>
          <dgm:chMax val="1"/>
          <dgm:bulletEnabled/>
        </dgm:presLayoutVars>
      </dgm:prSet>
      <dgm:spPr/>
      <dgm:t>
        <a:bodyPr/>
        <a:lstStyle/>
        <a:p>
          <a:endParaRPr lang="en-US"/>
        </a:p>
      </dgm:t>
    </dgm:pt>
    <dgm:pt modelId="{AC72AC60-9E65-4B60-959C-7892A26059B6}" type="pres">
      <dgm:prSet presAssocID="{53A10085-9D63-4605-A78B-D8F262967752}" presName="descendantText" presStyleLbl="alignAccFollowNode1" presStyleIdx="7" presStyleCnt="9">
        <dgm:presLayoutVars>
          <dgm:bulletEnabled/>
        </dgm:presLayoutVars>
      </dgm:prSet>
      <dgm:spPr/>
      <dgm:t>
        <a:bodyPr/>
        <a:lstStyle/>
        <a:p>
          <a:endParaRPr lang="en-US"/>
        </a:p>
      </dgm:t>
    </dgm:pt>
    <dgm:pt modelId="{EB3BCC72-78FB-4766-B4EF-706F1D3D67BB}" type="pres">
      <dgm:prSet presAssocID="{E2C758C4-8FB2-419E-A7D0-C500A09A051F}" presName="sp" presStyleCnt="0"/>
      <dgm:spPr/>
    </dgm:pt>
    <dgm:pt modelId="{52E5460A-3501-42E5-BF56-BC51F526CC32}" type="pres">
      <dgm:prSet presAssocID="{4141FCA2-21B3-4905-BB02-643B1A26DA77}" presName="linNode" presStyleCnt="0"/>
      <dgm:spPr/>
    </dgm:pt>
    <dgm:pt modelId="{29ADFCA5-B5CE-4DA7-B123-37EA02FB7140}" type="pres">
      <dgm:prSet presAssocID="{4141FCA2-21B3-4905-BB02-643B1A26DA77}" presName="parentText" presStyleLbl="alignNode1" presStyleIdx="8" presStyleCnt="9">
        <dgm:presLayoutVars>
          <dgm:chMax val="1"/>
          <dgm:bulletEnabled/>
        </dgm:presLayoutVars>
      </dgm:prSet>
      <dgm:spPr/>
      <dgm:t>
        <a:bodyPr/>
        <a:lstStyle/>
        <a:p>
          <a:endParaRPr lang="en-US"/>
        </a:p>
      </dgm:t>
    </dgm:pt>
    <dgm:pt modelId="{5FBC7D87-8EF1-4487-BB1D-AF26AD17C901}" type="pres">
      <dgm:prSet presAssocID="{4141FCA2-21B3-4905-BB02-643B1A26DA77}" presName="descendantText" presStyleLbl="alignAccFollowNode1" presStyleIdx="8" presStyleCnt="9">
        <dgm:presLayoutVars>
          <dgm:bulletEnabled/>
        </dgm:presLayoutVars>
      </dgm:prSet>
      <dgm:spPr/>
      <dgm:t>
        <a:bodyPr/>
        <a:lstStyle/>
        <a:p>
          <a:endParaRPr lang="en-US"/>
        </a:p>
      </dgm:t>
    </dgm:pt>
  </dgm:ptLst>
  <dgm:cxnLst>
    <dgm:cxn modelId="{8E8E34DB-962D-45A8-B6E7-71B61C22716A}" srcId="{2D1DFB22-79F1-4E97-8BE7-C594008ED8FD}" destId="{BF235D52-7BE4-456F-9FE0-9B532587DCC2}" srcOrd="0" destOrd="0" parTransId="{FE794DB4-4BBB-458D-95DF-043887E88EBA}" sibTransId="{6644FAD8-CE3A-49A4-B5FF-7D436D98E669}"/>
    <dgm:cxn modelId="{23B94476-5636-48D1-AE64-DC8BC4DB7E03}" type="presOf" srcId="{6A976FD3-9788-4D78-A5D4-02FAC17DDC62}" destId="{5FBC7D87-8EF1-4487-BB1D-AF26AD17C901}" srcOrd="0" destOrd="0" presId="urn:microsoft.com/office/officeart/2016/7/layout/VerticalSolidActionList"/>
    <dgm:cxn modelId="{0EA2B221-EA6B-44E8-9D19-FD4635DDAC78}" srcId="{16C8DCC4-BD4B-41CB-9E0D-10B387A6B77C}" destId="{17E95333-27EF-4449-8EF5-6030BDDA1800}" srcOrd="6" destOrd="0" parTransId="{D0F5D31E-582D-4AFC-9E93-229466DBE5BA}" sibTransId="{FCC0E0BB-E452-428B-B3AC-8EDD2928258B}"/>
    <dgm:cxn modelId="{82F83D5C-7BC2-49F5-9826-B37F4E3459A4}" srcId="{16C8DCC4-BD4B-41CB-9E0D-10B387A6B77C}" destId="{7C8858B2-DF11-4582-A54F-74EA2DC19750}" srcOrd="5" destOrd="0" parTransId="{0DBA0893-8BEF-49CA-9731-2210D9D9559F}" sibTransId="{B9BC60D0-54EF-4FC7-9A2C-C0496440BCA9}"/>
    <dgm:cxn modelId="{27BA295E-6205-4E9C-BEA7-897AD1D8210B}" srcId="{53A10085-9D63-4605-A78B-D8F262967752}" destId="{92F0D37F-E883-4E88-9196-556994E7465E}" srcOrd="0" destOrd="0" parTransId="{5C46DC6D-2C83-4AAE-93AD-1E51538C39E0}" sibTransId="{5599D22B-40D6-4788-81FA-F893F59F0378}"/>
    <dgm:cxn modelId="{5457AD8F-BDD1-410B-A8D7-63979EEB3259}" srcId="{57E08A55-6CD0-4EEA-8323-39716276B8A9}" destId="{2C5FEC5C-FC41-4385-854E-1FFABCC82BE0}" srcOrd="0" destOrd="0" parTransId="{99121284-4761-4193-8E54-0D5FF8951ADB}" sibTransId="{4885C588-3543-4C47-982E-196E800A95CB}"/>
    <dgm:cxn modelId="{0EDA52D4-2390-467D-923B-C39ECBC52C22}" type="presOf" srcId="{DA772DF4-0C7A-4051-9631-1FA45C43BAE7}" destId="{6E97F5CA-8F90-4DF4-AFD1-E2515B120264}" srcOrd="0" destOrd="0" presId="urn:microsoft.com/office/officeart/2016/7/layout/VerticalSolidActionList"/>
    <dgm:cxn modelId="{429B38A3-6096-4405-A34A-BB93DF1F2318}" type="presOf" srcId="{7B04CF37-0054-4B1F-AB2A-A2FB1059B694}" destId="{CBFA2887-03CB-4833-BAFC-8E04C9A5C225}" srcOrd="0" destOrd="0" presId="urn:microsoft.com/office/officeart/2016/7/layout/VerticalSolidActionList"/>
    <dgm:cxn modelId="{3ECBE660-F2B1-410C-8002-ACFAA0EC24CC}" srcId="{FCEA7A4B-D007-4FCC-BA6E-C17EB784C69C}" destId="{B48A5C78-919E-4E3D-8099-6F7A9A3D1FCC}" srcOrd="0" destOrd="0" parTransId="{79FDE6F2-BC18-4EB3-87F3-8983FBDC45EA}" sibTransId="{9180ADE4-B803-43FD-81B1-F9AD32E8C1F1}"/>
    <dgm:cxn modelId="{7D1D54CE-E879-4188-BF63-DB74BF3BEBAD}" type="presOf" srcId="{17E95333-27EF-4449-8EF5-6030BDDA1800}" destId="{79246386-0826-49C4-971A-F28925F3C8BA}" srcOrd="0" destOrd="0" presId="urn:microsoft.com/office/officeart/2016/7/layout/VerticalSolidActionList"/>
    <dgm:cxn modelId="{0D5076C9-36D5-45FB-A689-BC53BB81C935}" type="presOf" srcId="{D49270A0-F1FA-44E0-A23B-2AE47C4DEECB}" destId="{7243A4A8-01A2-4780-9B8C-5125053ECC54}" srcOrd="0" destOrd="0" presId="urn:microsoft.com/office/officeart/2016/7/layout/VerticalSolidActionList"/>
    <dgm:cxn modelId="{55652B21-37A0-49FD-A510-A67FE7C2AE72}" srcId="{16C8DCC4-BD4B-41CB-9E0D-10B387A6B77C}" destId="{4141FCA2-21B3-4905-BB02-643B1A26DA77}" srcOrd="8" destOrd="0" parTransId="{F5C100B4-E6B8-4FB1-B1A2-50159CDC5935}" sibTransId="{DA542370-9F0C-41DB-8763-72FD1E2B3551}"/>
    <dgm:cxn modelId="{63736814-E115-4A4F-9CBD-EF9193A873D9}" type="presOf" srcId="{5D88D937-921D-4FC5-B89C-CA9C671B2C7A}" destId="{27793FD5-42C4-47B2-A3CC-14EB565EDAEB}" srcOrd="0" destOrd="0" presId="urn:microsoft.com/office/officeart/2016/7/layout/VerticalSolidActionList"/>
    <dgm:cxn modelId="{01CEA5C0-5FAA-4BEB-AFBC-909745055E19}" type="presOf" srcId="{92F0D37F-E883-4E88-9196-556994E7465E}" destId="{AC72AC60-9E65-4B60-959C-7892A26059B6}" srcOrd="0" destOrd="0" presId="urn:microsoft.com/office/officeart/2016/7/layout/VerticalSolidActionList"/>
    <dgm:cxn modelId="{1991D0F5-D62C-4738-884D-7BCB85F0295F}" srcId="{7C8858B2-DF11-4582-A54F-74EA2DC19750}" destId="{6D053661-B6AE-4EDD-A91E-2E84600A1B25}" srcOrd="0" destOrd="0" parTransId="{A48E4083-E8CF-40C4-8912-8D50D9F4DDFF}" sibTransId="{4A5A7543-5E89-42D4-9572-3B7FC85DD301}"/>
    <dgm:cxn modelId="{75517454-9C59-45BC-8028-0C2A80AA906D}" type="presOf" srcId="{BF235D52-7BE4-456F-9FE0-9B532587DCC2}" destId="{65879B81-B2ED-4608-9DD4-4640F19E7AA6}" srcOrd="0" destOrd="0" presId="urn:microsoft.com/office/officeart/2016/7/layout/VerticalSolidActionList"/>
    <dgm:cxn modelId="{6AC46EF2-5CCB-4F88-95B9-3DAA1D464A03}" type="presOf" srcId="{53A10085-9D63-4605-A78B-D8F262967752}" destId="{3F96BF72-F99A-45F1-A27B-9CC1799CFEDC}" srcOrd="0" destOrd="0" presId="urn:microsoft.com/office/officeart/2016/7/layout/VerticalSolidActionList"/>
    <dgm:cxn modelId="{22E86E90-8EC0-49DB-83B5-0047498848B7}" type="presOf" srcId="{7C8858B2-DF11-4582-A54F-74EA2DC19750}" destId="{6B97F921-BB84-4FF4-8749-0E76B4148EF2}" srcOrd="0" destOrd="0" presId="urn:microsoft.com/office/officeart/2016/7/layout/VerticalSolidActionList"/>
    <dgm:cxn modelId="{3CEFD2BF-E9F8-48DE-8F3B-E7D4F3C1A8A4}" srcId="{16C8DCC4-BD4B-41CB-9E0D-10B387A6B77C}" destId="{FCEA7A4B-D007-4FCC-BA6E-C17EB784C69C}" srcOrd="1" destOrd="0" parTransId="{3AE10640-289D-4860-9141-6B3918DEBAD7}" sibTransId="{35E54B8F-3C31-4765-9334-D1467B629F20}"/>
    <dgm:cxn modelId="{01665D0F-7B57-4DAC-98C9-03E0BD695F81}" srcId="{4141FCA2-21B3-4905-BB02-643B1A26DA77}" destId="{6A976FD3-9788-4D78-A5D4-02FAC17DDC62}" srcOrd="0" destOrd="0" parTransId="{F4256094-E5B0-4077-BAE1-298374E492C2}" sibTransId="{45EFC563-60E5-4FA9-8667-1300BDA2F6B7}"/>
    <dgm:cxn modelId="{69673499-857E-48A1-A9E3-4EF49EBF53B0}" srcId="{16C8DCC4-BD4B-41CB-9E0D-10B387A6B77C}" destId="{53A10085-9D63-4605-A78B-D8F262967752}" srcOrd="7" destOrd="0" parTransId="{3F0AD9A2-EEE9-4277-A2C2-EE6E2A5F7FE1}" sibTransId="{E2C758C4-8FB2-419E-A7D0-C500A09A051F}"/>
    <dgm:cxn modelId="{2CFB5145-58DE-4C82-B74A-F94415115A37}" srcId="{17E95333-27EF-4449-8EF5-6030BDDA1800}" destId="{8B8BFDA0-A924-47FA-824D-5025322FAE36}" srcOrd="0" destOrd="0" parTransId="{306B51D2-574A-449E-8FDC-B03A00C66EEB}" sibTransId="{506B94E3-A384-4E9D-897D-F3D2F7F5C976}"/>
    <dgm:cxn modelId="{FAC9F74E-BA43-4F11-B109-CB4CEC6E91DF}" type="presOf" srcId="{2D1DFB22-79F1-4E97-8BE7-C594008ED8FD}" destId="{CD755711-23D0-44AE-A86B-8E959B914752}" srcOrd="0" destOrd="0" presId="urn:microsoft.com/office/officeart/2016/7/layout/VerticalSolidActionList"/>
    <dgm:cxn modelId="{663B201E-A716-4C4D-9964-451C4398F4BE}" srcId="{7B04CF37-0054-4B1F-AB2A-A2FB1059B694}" destId="{5D88D937-921D-4FC5-B89C-CA9C671B2C7A}" srcOrd="0" destOrd="0" parTransId="{3298E7B3-B7D3-44F3-99E8-C982EF68D5F6}" sibTransId="{8F9F0754-6BC6-4091-A3C1-6DA406F9EAE6}"/>
    <dgm:cxn modelId="{F9E64559-AEE1-4A36-8F0E-9CC30A919AB4}" type="presOf" srcId="{16C8DCC4-BD4B-41CB-9E0D-10B387A6B77C}" destId="{60CFB1F0-6DBE-4EA1-AAFC-E2B7C6D9DC3E}" srcOrd="0" destOrd="0" presId="urn:microsoft.com/office/officeart/2016/7/layout/VerticalSolidActionList"/>
    <dgm:cxn modelId="{8E4953B1-8DC7-423D-A164-E26A7D9CFEF3}" srcId="{D49270A0-F1FA-44E0-A23B-2AE47C4DEECB}" destId="{DA772DF4-0C7A-4051-9631-1FA45C43BAE7}" srcOrd="0" destOrd="0" parTransId="{D04968D6-F8AD-498D-8401-3E3E32F54BA6}" sibTransId="{C26C6534-C938-4871-BCF4-A6E55C4510F5}"/>
    <dgm:cxn modelId="{9F07FF76-4568-4D19-94B5-081216B1E774}" srcId="{16C8DCC4-BD4B-41CB-9E0D-10B387A6B77C}" destId="{D49270A0-F1FA-44E0-A23B-2AE47C4DEECB}" srcOrd="2" destOrd="0" parTransId="{844BF6D0-9E20-4D23-82EA-78B60BE9ED4E}" sibTransId="{B99B90D8-E3D1-432E-B996-72D775B59DEE}"/>
    <dgm:cxn modelId="{6B59CC92-E1A2-45B1-95D1-43F1CBC15583}" type="presOf" srcId="{FCEA7A4B-D007-4FCC-BA6E-C17EB784C69C}" destId="{CFD0B6A4-F837-4576-B65F-37F2C4A9DC47}" srcOrd="0" destOrd="0" presId="urn:microsoft.com/office/officeart/2016/7/layout/VerticalSolidActionList"/>
    <dgm:cxn modelId="{A6E142EF-0E58-4E46-B63D-685155725068}" type="presOf" srcId="{8B8BFDA0-A924-47FA-824D-5025322FAE36}" destId="{D02967E4-9397-4A9A-94B2-E49C6FA3B700}" srcOrd="0" destOrd="0" presId="urn:microsoft.com/office/officeart/2016/7/layout/VerticalSolidActionList"/>
    <dgm:cxn modelId="{89FE659B-B60A-4EBE-9429-0D982CB6EA5A}" type="presOf" srcId="{B48A5C78-919E-4E3D-8099-6F7A9A3D1FCC}" destId="{5D66CEAF-A9B2-4B55-9808-7FBDA2694B7A}" srcOrd="0" destOrd="0" presId="urn:microsoft.com/office/officeart/2016/7/layout/VerticalSolidActionList"/>
    <dgm:cxn modelId="{63ACC009-51D0-47CC-842F-BA9AA3AAA441}" srcId="{16C8DCC4-BD4B-41CB-9E0D-10B387A6B77C}" destId="{2D1DFB22-79F1-4E97-8BE7-C594008ED8FD}" srcOrd="4" destOrd="0" parTransId="{17759A55-2576-4485-95B2-9FD834078789}" sibTransId="{8D2D486C-F117-4CA4-8759-589224914FFC}"/>
    <dgm:cxn modelId="{48568FFD-2382-4AD0-B8CC-90A8A1DCF684}" srcId="{16C8DCC4-BD4B-41CB-9E0D-10B387A6B77C}" destId="{57E08A55-6CD0-4EEA-8323-39716276B8A9}" srcOrd="3" destOrd="0" parTransId="{8E99EC8C-E10E-4D1C-8E11-2DD151EE4ED4}" sibTransId="{B73FF9A5-3EEB-4385-85D5-141935468B41}"/>
    <dgm:cxn modelId="{CACCE7E4-62F0-443E-B2C2-366E2EEC4490}" srcId="{16C8DCC4-BD4B-41CB-9E0D-10B387A6B77C}" destId="{7B04CF37-0054-4B1F-AB2A-A2FB1059B694}" srcOrd="0" destOrd="0" parTransId="{D735F325-9AE4-44E2-B694-A328AC90FCF5}" sibTransId="{E080A79A-751B-4293-B0A5-CA21A193FAD3}"/>
    <dgm:cxn modelId="{D3663C39-EAD9-44DF-8377-24039297095F}" type="presOf" srcId="{57E08A55-6CD0-4EEA-8323-39716276B8A9}" destId="{5F87A12D-64B3-43BF-82E2-FFC7D8D1A967}" srcOrd="0" destOrd="0" presId="urn:microsoft.com/office/officeart/2016/7/layout/VerticalSolidActionList"/>
    <dgm:cxn modelId="{A841DEB0-0D06-4AEA-B002-9F317B44D7E5}" type="presOf" srcId="{6D053661-B6AE-4EDD-A91E-2E84600A1B25}" destId="{2880F1AD-2DCB-4177-8540-1FB615FBFF8B}" srcOrd="0" destOrd="0" presId="urn:microsoft.com/office/officeart/2016/7/layout/VerticalSolidActionList"/>
    <dgm:cxn modelId="{51B704A2-F01D-4908-B1CF-D09E12E82B09}" type="presOf" srcId="{4141FCA2-21B3-4905-BB02-643B1A26DA77}" destId="{29ADFCA5-B5CE-4DA7-B123-37EA02FB7140}" srcOrd="0" destOrd="0" presId="urn:microsoft.com/office/officeart/2016/7/layout/VerticalSolidActionList"/>
    <dgm:cxn modelId="{04F3B1D0-CE2F-4065-A3DB-FE8B33DD5CF8}" type="presOf" srcId="{2C5FEC5C-FC41-4385-854E-1FFABCC82BE0}" destId="{9C084948-2A9C-478D-99A3-9F00A2374FC9}" srcOrd="0" destOrd="0" presId="urn:microsoft.com/office/officeart/2016/7/layout/VerticalSolidActionList"/>
    <dgm:cxn modelId="{7402ED36-4651-4BBA-9B5B-6F9E9F8D5057}" type="presParOf" srcId="{60CFB1F0-6DBE-4EA1-AAFC-E2B7C6D9DC3E}" destId="{30F30C15-89AB-4117-9425-139EC1423A94}" srcOrd="0" destOrd="0" presId="urn:microsoft.com/office/officeart/2016/7/layout/VerticalSolidActionList"/>
    <dgm:cxn modelId="{84DC763F-BE34-4A1A-B338-712C71EBCDFC}" type="presParOf" srcId="{30F30C15-89AB-4117-9425-139EC1423A94}" destId="{CBFA2887-03CB-4833-BAFC-8E04C9A5C225}" srcOrd="0" destOrd="0" presId="urn:microsoft.com/office/officeart/2016/7/layout/VerticalSolidActionList"/>
    <dgm:cxn modelId="{493C5A0C-B366-4F16-AECA-16C7A90F0DDC}" type="presParOf" srcId="{30F30C15-89AB-4117-9425-139EC1423A94}" destId="{27793FD5-42C4-47B2-A3CC-14EB565EDAEB}" srcOrd="1" destOrd="0" presId="urn:microsoft.com/office/officeart/2016/7/layout/VerticalSolidActionList"/>
    <dgm:cxn modelId="{48499642-8425-4848-A6EF-71C7BF54753A}" type="presParOf" srcId="{60CFB1F0-6DBE-4EA1-AAFC-E2B7C6D9DC3E}" destId="{5CBA5594-C4E0-4449-861E-03EE01EB12EC}" srcOrd="1" destOrd="0" presId="urn:microsoft.com/office/officeart/2016/7/layout/VerticalSolidActionList"/>
    <dgm:cxn modelId="{49AEDF64-816F-4F56-A050-B1107DD44687}" type="presParOf" srcId="{60CFB1F0-6DBE-4EA1-AAFC-E2B7C6D9DC3E}" destId="{6BAB50C3-DC8D-4AF5-B225-48DE7AECD42C}" srcOrd="2" destOrd="0" presId="urn:microsoft.com/office/officeart/2016/7/layout/VerticalSolidActionList"/>
    <dgm:cxn modelId="{17DB23FB-8297-4D47-84D2-4EF8C7746644}" type="presParOf" srcId="{6BAB50C3-DC8D-4AF5-B225-48DE7AECD42C}" destId="{CFD0B6A4-F837-4576-B65F-37F2C4A9DC47}" srcOrd="0" destOrd="0" presId="urn:microsoft.com/office/officeart/2016/7/layout/VerticalSolidActionList"/>
    <dgm:cxn modelId="{DF9A3F5B-CC7A-481E-8300-2131673DD0DB}" type="presParOf" srcId="{6BAB50C3-DC8D-4AF5-B225-48DE7AECD42C}" destId="{5D66CEAF-A9B2-4B55-9808-7FBDA2694B7A}" srcOrd="1" destOrd="0" presId="urn:microsoft.com/office/officeart/2016/7/layout/VerticalSolidActionList"/>
    <dgm:cxn modelId="{70575747-5E22-4EFC-98E6-EBA99C00ADDC}" type="presParOf" srcId="{60CFB1F0-6DBE-4EA1-AAFC-E2B7C6D9DC3E}" destId="{42079C61-6D72-4C01-9181-8CA66F199F31}" srcOrd="3" destOrd="0" presId="urn:microsoft.com/office/officeart/2016/7/layout/VerticalSolidActionList"/>
    <dgm:cxn modelId="{1E1377FB-6939-445E-9004-D9A505F232CF}" type="presParOf" srcId="{60CFB1F0-6DBE-4EA1-AAFC-E2B7C6D9DC3E}" destId="{AF04C3DB-A433-4754-A679-4BF2ED4C1DC4}" srcOrd="4" destOrd="0" presId="urn:microsoft.com/office/officeart/2016/7/layout/VerticalSolidActionList"/>
    <dgm:cxn modelId="{E26B44F5-207D-44B5-9EAD-C0845E95FAEE}" type="presParOf" srcId="{AF04C3DB-A433-4754-A679-4BF2ED4C1DC4}" destId="{7243A4A8-01A2-4780-9B8C-5125053ECC54}" srcOrd="0" destOrd="0" presId="urn:microsoft.com/office/officeart/2016/7/layout/VerticalSolidActionList"/>
    <dgm:cxn modelId="{343D9ACC-0671-4EB0-8F65-A94848C7CC71}" type="presParOf" srcId="{AF04C3DB-A433-4754-A679-4BF2ED4C1DC4}" destId="{6E97F5CA-8F90-4DF4-AFD1-E2515B120264}" srcOrd="1" destOrd="0" presId="urn:microsoft.com/office/officeart/2016/7/layout/VerticalSolidActionList"/>
    <dgm:cxn modelId="{2EBE900A-9DE3-4EE6-8AE0-F584C94687FD}" type="presParOf" srcId="{60CFB1F0-6DBE-4EA1-AAFC-E2B7C6D9DC3E}" destId="{750B719F-542A-4CEB-9369-597C7780FB62}" srcOrd="5" destOrd="0" presId="urn:microsoft.com/office/officeart/2016/7/layout/VerticalSolidActionList"/>
    <dgm:cxn modelId="{C0633C9B-A92C-4219-997C-39E766A20F44}" type="presParOf" srcId="{60CFB1F0-6DBE-4EA1-AAFC-E2B7C6D9DC3E}" destId="{AF1942A1-A72D-4600-AC4B-E5ADD9488E11}" srcOrd="6" destOrd="0" presId="urn:microsoft.com/office/officeart/2016/7/layout/VerticalSolidActionList"/>
    <dgm:cxn modelId="{2E9DADD4-0771-4D65-B173-2F58789A3D04}" type="presParOf" srcId="{AF1942A1-A72D-4600-AC4B-E5ADD9488E11}" destId="{5F87A12D-64B3-43BF-82E2-FFC7D8D1A967}" srcOrd="0" destOrd="0" presId="urn:microsoft.com/office/officeart/2016/7/layout/VerticalSolidActionList"/>
    <dgm:cxn modelId="{EEB8B8EB-9488-4A60-889C-A238C3CCBD78}" type="presParOf" srcId="{AF1942A1-A72D-4600-AC4B-E5ADD9488E11}" destId="{9C084948-2A9C-478D-99A3-9F00A2374FC9}" srcOrd="1" destOrd="0" presId="urn:microsoft.com/office/officeart/2016/7/layout/VerticalSolidActionList"/>
    <dgm:cxn modelId="{AE06B6CC-C3E9-486F-B389-CE22E5A6C793}" type="presParOf" srcId="{60CFB1F0-6DBE-4EA1-AAFC-E2B7C6D9DC3E}" destId="{F70A5F83-BFCD-48FA-BB01-FDEB5670FC71}" srcOrd="7" destOrd="0" presId="urn:microsoft.com/office/officeart/2016/7/layout/VerticalSolidActionList"/>
    <dgm:cxn modelId="{8DAE05FC-5DA6-417C-986E-5477B10D2018}" type="presParOf" srcId="{60CFB1F0-6DBE-4EA1-AAFC-E2B7C6D9DC3E}" destId="{69CB42E7-F13C-49BC-89AD-4A683DEABFC4}" srcOrd="8" destOrd="0" presId="urn:microsoft.com/office/officeart/2016/7/layout/VerticalSolidActionList"/>
    <dgm:cxn modelId="{F06BD6E7-8734-4C13-8A40-1D41F4729EEC}" type="presParOf" srcId="{69CB42E7-F13C-49BC-89AD-4A683DEABFC4}" destId="{CD755711-23D0-44AE-A86B-8E959B914752}" srcOrd="0" destOrd="0" presId="urn:microsoft.com/office/officeart/2016/7/layout/VerticalSolidActionList"/>
    <dgm:cxn modelId="{77ECEC6D-F48B-4D85-BEC8-12CD184C12D6}" type="presParOf" srcId="{69CB42E7-F13C-49BC-89AD-4A683DEABFC4}" destId="{65879B81-B2ED-4608-9DD4-4640F19E7AA6}" srcOrd="1" destOrd="0" presId="urn:microsoft.com/office/officeart/2016/7/layout/VerticalSolidActionList"/>
    <dgm:cxn modelId="{C96120A4-A7C4-45D3-9FDA-F1D304D73F31}" type="presParOf" srcId="{60CFB1F0-6DBE-4EA1-AAFC-E2B7C6D9DC3E}" destId="{1267D246-7FC3-4293-B08F-9AB5BFEE4E30}" srcOrd="9" destOrd="0" presId="urn:microsoft.com/office/officeart/2016/7/layout/VerticalSolidActionList"/>
    <dgm:cxn modelId="{24F6DDA5-CC0F-4211-A678-3261F00FD1E7}" type="presParOf" srcId="{60CFB1F0-6DBE-4EA1-AAFC-E2B7C6D9DC3E}" destId="{D74833BE-AF9B-4D38-A4A8-FBE7ED04CD31}" srcOrd="10" destOrd="0" presId="urn:microsoft.com/office/officeart/2016/7/layout/VerticalSolidActionList"/>
    <dgm:cxn modelId="{FDA06479-BA61-4C75-A7EC-B570B9D0DAD4}" type="presParOf" srcId="{D74833BE-AF9B-4D38-A4A8-FBE7ED04CD31}" destId="{6B97F921-BB84-4FF4-8749-0E76B4148EF2}" srcOrd="0" destOrd="0" presId="urn:microsoft.com/office/officeart/2016/7/layout/VerticalSolidActionList"/>
    <dgm:cxn modelId="{449B95B1-35BF-4CCE-9C7F-EEFF75C700ED}" type="presParOf" srcId="{D74833BE-AF9B-4D38-A4A8-FBE7ED04CD31}" destId="{2880F1AD-2DCB-4177-8540-1FB615FBFF8B}" srcOrd="1" destOrd="0" presId="urn:microsoft.com/office/officeart/2016/7/layout/VerticalSolidActionList"/>
    <dgm:cxn modelId="{B31AA5ED-D798-4ED0-8F9E-82E5271EBE6E}" type="presParOf" srcId="{60CFB1F0-6DBE-4EA1-AAFC-E2B7C6D9DC3E}" destId="{C0405849-59CF-4122-B1AF-8320F961EC46}" srcOrd="11" destOrd="0" presId="urn:microsoft.com/office/officeart/2016/7/layout/VerticalSolidActionList"/>
    <dgm:cxn modelId="{E1D6C549-C1D0-4940-AF93-30210F4A5CBC}" type="presParOf" srcId="{60CFB1F0-6DBE-4EA1-AAFC-E2B7C6D9DC3E}" destId="{EB9D513C-8C4A-4324-AF0A-443F539CB6B5}" srcOrd="12" destOrd="0" presId="urn:microsoft.com/office/officeart/2016/7/layout/VerticalSolidActionList"/>
    <dgm:cxn modelId="{3778F333-BCC6-4DE0-9232-FB7CE039D209}" type="presParOf" srcId="{EB9D513C-8C4A-4324-AF0A-443F539CB6B5}" destId="{79246386-0826-49C4-971A-F28925F3C8BA}" srcOrd="0" destOrd="0" presId="urn:microsoft.com/office/officeart/2016/7/layout/VerticalSolidActionList"/>
    <dgm:cxn modelId="{8932F66F-D002-44F3-9FFC-C039F1D3356F}" type="presParOf" srcId="{EB9D513C-8C4A-4324-AF0A-443F539CB6B5}" destId="{D02967E4-9397-4A9A-94B2-E49C6FA3B700}" srcOrd="1" destOrd="0" presId="urn:microsoft.com/office/officeart/2016/7/layout/VerticalSolidActionList"/>
    <dgm:cxn modelId="{684750E7-6716-4103-8A3B-AE3113241FB6}" type="presParOf" srcId="{60CFB1F0-6DBE-4EA1-AAFC-E2B7C6D9DC3E}" destId="{9A60696B-978F-4842-9077-25A2F3BAA5AC}" srcOrd="13" destOrd="0" presId="urn:microsoft.com/office/officeart/2016/7/layout/VerticalSolidActionList"/>
    <dgm:cxn modelId="{A5EA5AF3-4B7D-47FA-AA56-6951DAADCEAA}" type="presParOf" srcId="{60CFB1F0-6DBE-4EA1-AAFC-E2B7C6D9DC3E}" destId="{583934DA-9245-4AD4-BE85-50F522EE8FD6}" srcOrd="14" destOrd="0" presId="urn:microsoft.com/office/officeart/2016/7/layout/VerticalSolidActionList"/>
    <dgm:cxn modelId="{3B70700D-319D-4081-BD7A-606763C31D05}" type="presParOf" srcId="{583934DA-9245-4AD4-BE85-50F522EE8FD6}" destId="{3F96BF72-F99A-45F1-A27B-9CC1799CFEDC}" srcOrd="0" destOrd="0" presId="urn:microsoft.com/office/officeart/2016/7/layout/VerticalSolidActionList"/>
    <dgm:cxn modelId="{E072D797-3B44-4006-9A21-13F3D9304264}" type="presParOf" srcId="{583934DA-9245-4AD4-BE85-50F522EE8FD6}" destId="{AC72AC60-9E65-4B60-959C-7892A26059B6}" srcOrd="1" destOrd="0" presId="urn:microsoft.com/office/officeart/2016/7/layout/VerticalSolidActionList"/>
    <dgm:cxn modelId="{B9F3F662-1930-4D4A-9DE3-4F5A1724CF4E}" type="presParOf" srcId="{60CFB1F0-6DBE-4EA1-AAFC-E2B7C6D9DC3E}" destId="{EB3BCC72-78FB-4766-B4EF-706F1D3D67BB}" srcOrd="15" destOrd="0" presId="urn:microsoft.com/office/officeart/2016/7/layout/VerticalSolidActionList"/>
    <dgm:cxn modelId="{047FE906-E6A4-4138-8239-88B7B9AE1E00}" type="presParOf" srcId="{60CFB1F0-6DBE-4EA1-AAFC-E2B7C6D9DC3E}" destId="{52E5460A-3501-42E5-BF56-BC51F526CC32}" srcOrd="16" destOrd="0" presId="urn:microsoft.com/office/officeart/2016/7/layout/VerticalSolidActionList"/>
    <dgm:cxn modelId="{CC94606B-9C72-47BC-A8ED-0B7B03118DFD}" type="presParOf" srcId="{52E5460A-3501-42E5-BF56-BC51F526CC32}" destId="{29ADFCA5-B5CE-4DA7-B123-37EA02FB7140}" srcOrd="0" destOrd="0" presId="urn:microsoft.com/office/officeart/2016/7/layout/VerticalSolidActionList"/>
    <dgm:cxn modelId="{88C89F48-CDE7-4A23-8D84-421FD97C09BB}" type="presParOf" srcId="{52E5460A-3501-42E5-BF56-BC51F526CC32}" destId="{5FBC7D87-8EF1-4487-BB1D-AF26AD17C901}"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6C8DCC4-BD4B-41CB-9E0D-10B387A6B77C}" type="doc">
      <dgm:prSet loTypeId="urn:microsoft.com/office/officeart/2018/5/layout/CenteredIconLabelDescriptionList" loCatId="icon" qsTypeId="urn:microsoft.com/office/officeart/2005/8/quickstyle/simple1" qsCatId="simple" csTypeId="urn:microsoft.com/office/officeart/2018/5/colors/Iconchunking_neutralbg_colorful5" csCatId="colorful" phldr="1"/>
      <dgm:spPr/>
      <dgm:t>
        <a:bodyPr/>
        <a:lstStyle/>
        <a:p>
          <a:endParaRPr lang="en-US"/>
        </a:p>
      </dgm:t>
    </dgm:pt>
    <dgm:pt modelId="{FCEA7A4B-D007-4FCC-BA6E-C17EB784C69C}">
      <dgm:prSet/>
      <dgm:spPr/>
      <dgm:t>
        <a:bodyPr/>
        <a:lstStyle/>
        <a:p>
          <a:pPr>
            <a:lnSpc>
              <a:spcPct val="100000"/>
            </a:lnSpc>
            <a:defRPr b="1"/>
          </a:pPr>
          <a:r>
            <a:rPr lang="en-US"/>
            <a:t>Identify</a:t>
          </a:r>
        </a:p>
      </dgm:t>
    </dgm:pt>
    <dgm:pt modelId="{3AE10640-289D-4860-9141-6B3918DEBAD7}" type="parTrans" cxnId="{3CEFD2BF-E9F8-48DE-8F3B-E7D4F3C1A8A4}">
      <dgm:prSet/>
      <dgm:spPr/>
      <dgm:t>
        <a:bodyPr/>
        <a:lstStyle/>
        <a:p>
          <a:endParaRPr lang="en-US"/>
        </a:p>
      </dgm:t>
    </dgm:pt>
    <dgm:pt modelId="{35E54B8F-3C31-4765-9334-D1467B629F20}" type="sibTrans" cxnId="{3CEFD2BF-E9F8-48DE-8F3B-E7D4F3C1A8A4}">
      <dgm:prSet/>
      <dgm:spPr/>
      <dgm:t>
        <a:bodyPr/>
        <a:lstStyle/>
        <a:p>
          <a:endParaRPr lang="en-US"/>
        </a:p>
      </dgm:t>
    </dgm:pt>
    <dgm:pt modelId="{B48A5C78-919E-4E3D-8099-6F7A9A3D1FCC}">
      <dgm:prSet custT="1"/>
      <dgm:spPr/>
      <dgm:t>
        <a:bodyPr/>
        <a:lstStyle/>
        <a:p>
          <a:pPr>
            <a:lnSpc>
              <a:spcPct val="100000"/>
            </a:lnSpc>
          </a:pPr>
          <a:r>
            <a:rPr lang="en-US" sz="2000" dirty="0"/>
            <a:t>key/relevant information about Philip’s conquests</a:t>
          </a:r>
        </a:p>
      </dgm:t>
    </dgm:pt>
    <dgm:pt modelId="{79FDE6F2-BC18-4EB3-87F3-8983FBDC45EA}" type="parTrans" cxnId="{3ECBE660-F2B1-410C-8002-ACFAA0EC24CC}">
      <dgm:prSet/>
      <dgm:spPr/>
      <dgm:t>
        <a:bodyPr/>
        <a:lstStyle/>
        <a:p>
          <a:endParaRPr lang="en-US"/>
        </a:p>
      </dgm:t>
    </dgm:pt>
    <dgm:pt modelId="{9180ADE4-B803-43FD-81B1-F9AD32E8C1F1}" type="sibTrans" cxnId="{3ECBE660-F2B1-410C-8002-ACFAA0EC24CC}">
      <dgm:prSet/>
      <dgm:spPr/>
      <dgm:t>
        <a:bodyPr/>
        <a:lstStyle/>
        <a:p>
          <a:endParaRPr lang="en-US"/>
        </a:p>
      </dgm:t>
    </dgm:pt>
    <dgm:pt modelId="{D49270A0-F1FA-44E0-A23B-2AE47C4DEECB}">
      <dgm:prSet/>
      <dgm:spPr/>
      <dgm:t>
        <a:bodyPr/>
        <a:lstStyle/>
        <a:p>
          <a:pPr>
            <a:lnSpc>
              <a:spcPct val="100000"/>
            </a:lnSpc>
            <a:defRPr b="1"/>
          </a:pPr>
          <a:r>
            <a:rPr lang="en-US"/>
            <a:t>Discuss the cause and effect</a:t>
          </a:r>
        </a:p>
      </dgm:t>
    </dgm:pt>
    <dgm:pt modelId="{844BF6D0-9E20-4D23-82EA-78B60BE9ED4E}" type="parTrans" cxnId="{9F07FF76-4568-4D19-94B5-081216B1E774}">
      <dgm:prSet/>
      <dgm:spPr/>
      <dgm:t>
        <a:bodyPr/>
        <a:lstStyle/>
        <a:p>
          <a:endParaRPr lang="en-US"/>
        </a:p>
      </dgm:t>
    </dgm:pt>
    <dgm:pt modelId="{B99B90D8-E3D1-432E-B996-72D775B59DEE}" type="sibTrans" cxnId="{9F07FF76-4568-4D19-94B5-081216B1E774}">
      <dgm:prSet/>
      <dgm:spPr/>
      <dgm:t>
        <a:bodyPr/>
        <a:lstStyle/>
        <a:p>
          <a:endParaRPr lang="en-US"/>
        </a:p>
      </dgm:t>
    </dgm:pt>
    <dgm:pt modelId="{DA772DF4-0C7A-4051-9631-1FA45C43BAE7}">
      <dgm:prSet custT="1"/>
      <dgm:spPr/>
      <dgm:t>
        <a:bodyPr/>
        <a:lstStyle/>
        <a:p>
          <a:pPr>
            <a:lnSpc>
              <a:spcPct val="100000"/>
            </a:lnSpc>
          </a:pPr>
          <a:r>
            <a:rPr lang="en-US" sz="2000" dirty="0"/>
            <a:t>relationship between Philip’s conquests and Alexander’s</a:t>
          </a:r>
        </a:p>
      </dgm:t>
    </dgm:pt>
    <dgm:pt modelId="{C26C6534-C938-4871-BCF4-A6E55C4510F5}" type="sibTrans" cxnId="{8E4953B1-8DC7-423D-A164-E26A7D9CFEF3}">
      <dgm:prSet/>
      <dgm:spPr/>
      <dgm:t>
        <a:bodyPr/>
        <a:lstStyle/>
        <a:p>
          <a:endParaRPr lang="en-US"/>
        </a:p>
      </dgm:t>
    </dgm:pt>
    <dgm:pt modelId="{D04968D6-F8AD-498D-8401-3E3E32F54BA6}" type="parTrans" cxnId="{8E4953B1-8DC7-423D-A164-E26A7D9CFEF3}">
      <dgm:prSet/>
      <dgm:spPr/>
      <dgm:t>
        <a:bodyPr/>
        <a:lstStyle/>
        <a:p>
          <a:endParaRPr lang="en-US"/>
        </a:p>
      </dgm:t>
    </dgm:pt>
    <dgm:pt modelId="{B1E14387-61B9-4A1C-BBE9-A598DCDEEDD8}" type="pres">
      <dgm:prSet presAssocID="{16C8DCC4-BD4B-41CB-9E0D-10B387A6B77C}" presName="root" presStyleCnt="0">
        <dgm:presLayoutVars>
          <dgm:dir/>
          <dgm:resizeHandles val="exact"/>
        </dgm:presLayoutVars>
      </dgm:prSet>
      <dgm:spPr/>
      <dgm:t>
        <a:bodyPr/>
        <a:lstStyle/>
        <a:p>
          <a:endParaRPr lang="en-US"/>
        </a:p>
      </dgm:t>
    </dgm:pt>
    <dgm:pt modelId="{A040D532-D549-44D3-9623-E83DF6A08862}" type="pres">
      <dgm:prSet presAssocID="{FCEA7A4B-D007-4FCC-BA6E-C17EB784C69C}" presName="compNode" presStyleCnt="0"/>
      <dgm:spPr/>
    </dgm:pt>
    <dgm:pt modelId="{5DBD974F-BAA8-4BE6-AC47-D892CB7A476E}" type="pres">
      <dgm:prSet presAssocID="{FCEA7A4B-D007-4FCC-BA6E-C17EB784C69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Magnifying glass"/>
        </a:ext>
      </dgm:extLst>
    </dgm:pt>
    <dgm:pt modelId="{16271918-B9A1-458D-8891-66C9BC74EAE9}" type="pres">
      <dgm:prSet presAssocID="{FCEA7A4B-D007-4FCC-BA6E-C17EB784C69C}" presName="iconSpace" presStyleCnt="0"/>
      <dgm:spPr/>
    </dgm:pt>
    <dgm:pt modelId="{503A8E74-D2BE-4583-9BDE-BD90CF3DA8A5}" type="pres">
      <dgm:prSet presAssocID="{FCEA7A4B-D007-4FCC-BA6E-C17EB784C69C}" presName="parTx" presStyleLbl="revTx" presStyleIdx="0" presStyleCnt="4">
        <dgm:presLayoutVars>
          <dgm:chMax val="0"/>
          <dgm:chPref val="0"/>
        </dgm:presLayoutVars>
      </dgm:prSet>
      <dgm:spPr/>
      <dgm:t>
        <a:bodyPr/>
        <a:lstStyle/>
        <a:p>
          <a:endParaRPr lang="en-US"/>
        </a:p>
      </dgm:t>
    </dgm:pt>
    <dgm:pt modelId="{06C671A8-A3A5-4CDC-99AF-C9D5C7579046}" type="pres">
      <dgm:prSet presAssocID="{FCEA7A4B-D007-4FCC-BA6E-C17EB784C69C}" presName="txSpace" presStyleCnt="0"/>
      <dgm:spPr/>
    </dgm:pt>
    <dgm:pt modelId="{6E16550A-EC2E-4B5A-B721-FF900C6BF0BB}" type="pres">
      <dgm:prSet presAssocID="{FCEA7A4B-D007-4FCC-BA6E-C17EB784C69C}" presName="desTx" presStyleLbl="revTx" presStyleIdx="1" presStyleCnt="4">
        <dgm:presLayoutVars/>
      </dgm:prSet>
      <dgm:spPr/>
      <dgm:t>
        <a:bodyPr/>
        <a:lstStyle/>
        <a:p>
          <a:endParaRPr lang="en-US"/>
        </a:p>
      </dgm:t>
    </dgm:pt>
    <dgm:pt modelId="{6D5C3723-631C-477F-A194-CC5D101A3B5B}" type="pres">
      <dgm:prSet presAssocID="{35E54B8F-3C31-4765-9334-D1467B629F20}" presName="sibTrans" presStyleCnt="0"/>
      <dgm:spPr/>
    </dgm:pt>
    <dgm:pt modelId="{84A71825-62C8-414B-ACCC-B18AB2F76D0C}" type="pres">
      <dgm:prSet presAssocID="{D49270A0-F1FA-44E0-A23B-2AE47C4DEECB}" presName="compNode" presStyleCnt="0"/>
      <dgm:spPr/>
    </dgm:pt>
    <dgm:pt modelId="{E8661BC5-D1B9-48FA-A79D-D645B2A5FECF}" type="pres">
      <dgm:prSet presAssocID="{D49270A0-F1FA-44E0-A23B-2AE47C4DEEC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Questions"/>
        </a:ext>
      </dgm:extLst>
    </dgm:pt>
    <dgm:pt modelId="{FEE2529B-4E7C-43CB-A530-E60CF89881FE}" type="pres">
      <dgm:prSet presAssocID="{D49270A0-F1FA-44E0-A23B-2AE47C4DEECB}" presName="iconSpace" presStyleCnt="0"/>
      <dgm:spPr/>
    </dgm:pt>
    <dgm:pt modelId="{909C011A-6AEB-423F-B7B5-9063A8AEAF2E}" type="pres">
      <dgm:prSet presAssocID="{D49270A0-F1FA-44E0-A23B-2AE47C4DEECB}" presName="parTx" presStyleLbl="revTx" presStyleIdx="2" presStyleCnt="4">
        <dgm:presLayoutVars>
          <dgm:chMax val="0"/>
          <dgm:chPref val="0"/>
        </dgm:presLayoutVars>
      </dgm:prSet>
      <dgm:spPr/>
      <dgm:t>
        <a:bodyPr/>
        <a:lstStyle/>
        <a:p>
          <a:endParaRPr lang="en-US"/>
        </a:p>
      </dgm:t>
    </dgm:pt>
    <dgm:pt modelId="{84CAFBF8-E622-4154-B6D5-ADD889387088}" type="pres">
      <dgm:prSet presAssocID="{D49270A0-F1FA-44E0-A23B-2AE47C4DEECB}" presName="txSpace" presStyleCnt="0"/>
      <dgm:spPr/>
    </dgm:pt>
    <dgm:pt modelId="{FF9DA43D-1288-4FEF-BFCA-1EAEAA59863D}" type="pres">
      <dgm:prSet presAssocID="{D49270A0-F1FA-44E0-A23B-2AE47C4DEECB}" presName="desTx" presStyleLbl="revTx" presStyleIdx="3" presStyleCnt="4">
        <dgm:presLayoutVars/>
      </dgm:prSet>
      <dgm:spPr/>
      <dgm:t>
        <a:bodyPr/>
        <a:lstStyle/>
        <a:p>
          <a:endParaRPr lang="en-US"/>
        </a:p>
      </dgm:t>
    </dgm:pt>
  </dgm:ptLst>
  <dgm:cxnLst>
    <dgm:cxn modelId="{C9018140-AB59-46E8-9A2E-D048CE24CFF1}" type="presOf" srcId="{D49270A0-F1FA-44E0-A23B-2AE47C4DEECB}" destId="{909C011A-6AEB-423F-B7B5-9063A8AEAF2E}" srcOrd="0" destOrd="0" presId="urn:microsoft.com/office/officeart/2018/5/layout/CenteredIconLabelDescriptionList"/>
    <dgm:cxn modelId="{DEC108AF-9F40-43BE-ACB1-07F4FEF83B32}" type="presOf" srcId="{B48A5C78-919E-4E3D-8099-6F7A9A3D1FCC}" destId="{6E16550A-EC2E-4B5A-B721-FF900C6BF0BB}" srcOrd="0" destOrd="0" presId="urn:microsoft.com/office/officeart/2018/5/layout/CenteredIconLabelDescriptionList"/>
    <dgm:cxn modelId="{2D39EB90-F5F7-49E1-A530-D7101CCF570E}" type="presOf" srcId="{DA772DF4-0C7A-4051-9631-1FA45C43BAE7}" destId="{FF9DA43D-1288-4FEF-BFCA-1EAEAA59863D}" srcOrd="0" destOrd="0" presId="urn:microsoft.com/office/officeart/2018/5/layout/CenteredIconLabelDescriptionList"/>
    <dgm:cxn modelId="{60E0B82A-C1B4-49E3-9511-C0A3217610B5}" type="presOf" srcId="{16C8DCC4-BD4B-41CB-9E0D-10B387A6B77C}" destId="{B1E14387-61B9-4A1C-BBE9-A598DCDEEDD8}" srcOrd="0" destOrd="0" presId="urn:microsoft.com/office/officeart/2018/5/layout/CenteredIconLabelDescriptionList"/>
    <dgm:cxn modelId="{660B1C73-1300-4F87-A282-1A7253A9BEA0}" type="presOf" srcId="{FCEA7A4B-D007-4FCC-BA6E-C17EB784C69C}" destId="{503A8E74-D2BE-4583-9BDE-BD90CF3DA8A5}" srcOrd="0" destOrd="0" presId="urn:microsoft.com/office/officeart/2018/5/layout/CenteredIconLabelDescriptionList"/>
    <dgm:cxn modelId="{8E4953B1-8DC7-423D-A164-E26A7D9CFEF3}" srcId="{D49270A0-F1FA-44E0-A23B-2AE47C4DEECB}" destId="{DA772DF4-0C7A-4051-9631-1FA45C43BAE7}" srcOrd="0" destOrd="0" parTransId="{D04968D6-F8AD-498D-8401-3E3E32F54BA6}" sibTransId="{C26C6534-C938-4871-BCF4-A6E55C4510F5}"/>
    <dgm:cxn modelId="{3CEFD2BF-E9F8-48DE-8F3B-E7D4F3C1A8A4}" srcId="{16C8DCC4-BD4B-41CB-9E0D-10B387A6B77C}" destId="{FCEA7A4B-D007-4FCC-BA6E-C17EB784C69C}" srcOrd="0" destOrd="0" parTransId="{3AE10640-289D-4860-9141-6B3918DEBAD7}" sibTransId="{35E54B8F-3C31-4765-9334-D1467B629F20}"/>
    <dgm:cxn modelId="{3ECBE660-F2B1-410C-8002-ACFAA0EC24CC}" srcId="{FCEA7A4B-D007-4FCC-BA6E-C17EB784C69C}" destId="{B48A5C78-919E-4E3D-8099-6F7A9A3D1FCC}" srcOrd="0" destOrd="0" parTransId="{79FDE6F2-BC18-4EB3-87F3-8983FBDC45EA}" sibTransId="{9180ADE4-B803-43FD-81B1-F9AD32E8C1F1}"/>
    <dgm:cxn modelId="{9F07FF76-4568-4D19-94B5-081216B1E774}" srcId="{16C8DCC4-BD4B-41CB-9E0D-10B387A6B77C}" destId="{D49270A0-F1FA-44E0-A23B-2AE47C4DEECB}" srcOrd="1" destOrd="0" parTransId="{844BF6D0-9E20-4D23-82EA-78B60BE9ED4E}" sibTransId="{B99B90D8-E3D1-432E-B996-72D775B59DEE}"/>
    <dgm:cxn modelId="{4F1DAF7D-D322-4B9A-B723-1E43F8B3EB9B}" type="presParOf" srcId="{B1E14387-61B9-4A1C-BBE9-A598DCDEEDD8}" destId="{A040D532-D549-44D3-9623-E83DF6A08862}" srcOrd="0" destOrd="0" presId="urn:microsoft.com/office/officeart/2018/5/layout/CenteredIconLabelDescriptionList"/>
    <dgm:cxn modelId="{FC40107D-9201-40C4-86C2-EE4F0A4A211C}" type="presParOf" srcId="{A040D532-D549-44D3-9623-E83DF6A08862}" destId="{5DBD974F-BAA8-4BE6-AC47-D892CB7A476E}" srcOrd="0" destOrd="0" presId="urn:microsoft.com/office/officeart/2018/5/layout/CenteredIconLabelDescriptionList"/>
    <dgm:cxn modelId="{88C35954-338F-4EB0-83A2-59C5CC564EE5}" type="presParOf" srcId="{A040D532-D549-44D3-9623-E83DF6A08862}" destId="{16271918-B9A1-458D-8891-66C9BC74EAE9}" srcOrd="1" destOrd="0" presId="urn:microsoft.com/office/officeart/2018/5/layout/CenteredIconLabelDescriptionList"/>
    <dgm:cxn modelId="{472E1507-BB66-4523-B479-20F4A37BE3A1}" type="presParOf" srcId="{A040D532-D549-44D3-9623-E83DF6A08862}" destId="{503A8E74-D2BE-4583-9BDE-BD90CF3DA8A5}" srcOrd="2" destOrd="0" presId="urn:microsoft.com/office/officeart/2018/5/layout/CenteredIconLabelDescriptionList"/>
    <dgm:cxn modelId="{7BEC986D-8FD4-4CBB-BA1B-B35E4B90F699}" type="presParOf" srcId="{A040D532-D549-44D3-9623-E83DF6A08862}" destId="{06C671A8-A3A5-4CDC-99AF-C9D5C7579046}" srcOrd="3" destOrd="0" presId="urn:microsoft.com/office/officeart/2018/5/layout/CenteredIconLabelDescriptionList"/>
    <dgm:cxn modelId="{33ABF781-2EA4-4D3C-AA0C-F2FFC9463245}" type="presParOf" srcId="{A040D532-D549-44D3-9623-E83DF6A08862}" destId="{6E16550A-EC2E-4B5A-B721-FF900C6BF0BB}" srcOrd="4" destOrd="0" presId="urn:microsoft.com/office/officeart/2018/5/layout/CenteredIconLabelDescriptionList"/>
    <dgm:cxn modelId="{84DABCA5-B115-40C7-97C3-5ADB2218321D}" type="presParOf" srcId="{B1E14387-61B9-4A1C-BBE9-A598DCDEEDD8}" destId="{6D5C3723-631C-477F-A194-CC5D101A3B5B}" srcOrd="1" destOrd="0" presId="urn:microsoft.com/office/officeart/2018/5/layout/CenteredIconLabelDescriptionList"/>
    <dgm:cxn modelId="{6AF67854-CE31-4AA5-95BA-001860F0C2CF}" type="presParOf" srcId="{B1E14387-61B9-4A1C-BBE9-A598DCDEEDD8}" destId="{84A71825-62C8-414B-ACCC-B18AB2F76D0C}" srcOrd="2" destOrd="0" presId="urn:microsoft.com/office/officeart/2018/5/layout/CenteredIconLabelDescriptionList"/>
    <dgm:cxn modelId="{EB581042-20B0-4EA5-A5F9-8AD92178010F}" type="presParOf" srcId="{84A71825-62C8-414B-ACCC-B18AB2F76D0C}" destId="{E8661BC5-D1B9-48FA-A79D-D645B2A5FECF}" srcOrd="0" destOrd="0" presId="urn:microsoft.com/office/officeart/2018/5/layout/CenteredIconLabelDescriptionList"/>
    <dgm:cxn modelId="{EB610C2B-85DB-46FB-9DED-910CF7F809FE}" type="presParOf" srcId="{84A71825-62C8-414B-ACCC-B18AB2F76D0C}" destId="{FEE2529B-4E7C-43CB-A530-E60CF89881FE}" srcOrd="1" destOrd="0" presId="urn:microsoft.com/office/officeart/2018/5/layout/CenteredIconLabelDescriptionList"/>
    <dgm:cxn modelId="{E5435C53-57EB-4135-8A28-CCA56D7F3121}" type="presParOf" srcId="{84A71825-62C8-414B-ACCC-B18AB2F76D0C}" destId="{909C011A-6AEB-423F-B7B5-9063A8AEAF2E}" srcOrd="2" destOrd="0" presId="urn:microsoft.com/office/officeart/2018/5/layout/CenteredIconLabelDescriptionList"/>
    <dgm:cxn modelId="{2969DE70-54A7-4DD9-A6E0-D2DEAA8572C5}" type="presParOf" srcId="{84A71825-62C8-414B-ACCC-B18AB2F76D0C}" destId="{84CAFBF8-E622-4154-B6D5-ADD889387088}" srcOrd="3" destOrd="0" presId="urn:microsoft.com/office/officeart/2018/5/layout/CenteredIconLabelDescriptionList"/>
    <dgm:cxn modelId="{C3FE2CA2-4FD6-40DB-AC56-2891D729DABA}" type="presParOf" srcId="{84A71825-62C8-414B-ACCC-B18AB2F76D0C}" destId="{FF9DA43D-1288-4FEF-BFCA-1EAEAA59863D}"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6C8DCC4-BD4B-41CB-9E0D-10B387A6B77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CEA7A4B-D007-4FCC-BA6E-C17EB784C69C}">
      <dgm:prSet/>
      <dgm:spPr/>
      <dgm:t>
        <a:bodyPr/>
        <a:lstStyle/>
        <a:p>
          <a:pPr>
            <a:lnSpc>
              <a:spcPct val="100000"/>
            </a:lnSpc>
          </a:pPr>
          <a:r>
            <a:rPr lang="en-US" dirty="0"/>
            <a:t>Read</a:t>
          </a:r>
        </a:p>
      </dgm:t>
    </dgm:pt>
    <dgm:pt modelId="{3AE10640-289D-4860-9141-6B3918DEBAD7}" type="parTrans" cxnId="{3CEFD2BF-E9F8-48DE-8F3B-E7D4F3C1A8A4}">
      <dgm:prSet/>
      <dgm:spPr/>
      <dgm:t>
        <a:bodyPr/>
        <a:lstStyle/>
        <a:p>
          <a:endParaRPr lang="en-US"/>
        </a:p>
      </dgm:t>
    </dgm:pt>
    <dgm:pt modelId="{35E54B8F-3C31-4765-9334-D1467B629F20}" type="sibTrans" cxnId="{3CEFD2BF-E9F8-48DE-8F3B-E7D4F3C1A8A4}">
      <dgm:prSet/>
      <dgm:spPr/>
      <dgm:t>
        <a:bodyPr/>
        <a:lstStyle/>
        <a:p>
          <a:endParaRPr lang="en-US"/>
        </a:p>
      </dgm:t>
    </dgm:pt>
    <dgm:pt modelId="{B48A5C78-919E-4E3D-8099-6F7A9A3D1FCC}">
      <dgm:prSet/>
      <dgm:spPr/>
      <dgm:t>
        <a:bodyPr/>
        <a:lstStyle/>
        <a:p>
          <a:pPr>
            <a:lnSpc>
              <a:spcPct val="100000"/>
            </a:lnSpc>
          </a:pPr>
          <a:r>
            <a:rPr lang="en-US" dirty="0" err="1"/>
            <a:t>Arrian</a:t>
          </a:r>
          <a:r>
            <a:rPr lang="en-US" dirty="0"/>
            <a:t> and Plutarch’s account of Alexander’s sacking of Thebes</a:t>
          </a:r>
        </a:p>
      </dgm:t>
    </dgm:pt>
    <dgm:pt modelId="{79FDE6F2-BC18-4EB3-87F3-8983FBDC45EA}" type="parTrans" cxnId="{3ECBE660-F2B1-410C-8002-ACFAA0EC24CC}">
      <dgm:prSet/>
      <dgm:spPr/>
      <dgm:t>
        <a:bodyPr/>
        <a:lstStyle/>
        <a:p>
          <a:endParaRPr lang="en-US"/>
        </a:p>
      </dgm:t>
    </dgm:pt>
    <dgm:pt modelId="{9180ADE4-B803-43FD-81B1-F9AD32E8C1F1}" type="sibTrans" cxnId="{3ECBE660-F2B1-410C-8002-ACFAA0EC24CC}">
      <dgm:prSet/>
      <dgm:spPr/>
      <dgm:t>
        <a:bodyPr/>
        <a:lstStyle/>
        <a:p>
          <a:endParaRPr lang="en-US"/>
        </a:p>
      </dgm:t>
    </dgm:pt>
    <dgm:pt modelId="{D49270A0-F1FA-44E0-A23B-2AE47C4DEECB}">
      <dgm:prSet/>
      <dgm:spPr/>
      <dgm:t>
        <a:bodyPr/>
        <a:lstStyle/>
        <a:p>
          <a:pPr>
            <a:lnSpc>
              <a:spcPct val="100000"/>
            </a:lnSpc>
          </a:pPr>
          <a:r>
            <a:rPr lang="en-US" dirty="0"/>
            <a:t>Outline</a:t>
          </a:r>
        </a:p>
      </dgm:t>
    </dgm:pt>
    <dgm:pt modelId="{844BF6D0-9E20-4D23-82EA-78B60BE9ED4E}" type="parTrans" cxnId="{9F07FF76-4568-4D19-94B5-081216B1E774}">
      <dgm:prSet/>
      <dgm:spPr/>
      <dgm:t>
        <a:bodyPr/>
        <a:lstStyle/>
        <a:p>
          <a:endParaRPr lang="en-US"/>
        </a:p>
      </dgm:t>
    </dgm:pt>
    <dgm:pt modelId="{B99B90D8-E3D1-432E-B996-72D775B59DEE}" type="sibTrans" cxnId="{9F07FF76-4568-4D19-94B5-081216B1E774}">
      <dgm:prSet/>
      <dgm:spPr/>
      <dgm:t>
        <a:bodyPr/>
        <a:lstStyle/>
        <a:p>
          <a:endParaRPr lang="en-US"/>
        </a:p>
      </dgm:t>
    </dgm:pt>
    <dgm:pt modelId="{DA772DF4-0C7A-4051-9631-1FA45C43BAE7}">
      <dgm:prSet/>
      <dgm:spPr/>
      <dgm:t>
        <a:bodyPr/>
        <a:lstStyle/>
        <a:p>
          <a:pPr>
            <a:lnSpc>
              <a:spcPct val="100000"/>
            </a:lnSpc>
          </a:pPr>
          <a:r>
            <a:rPr lang="en-US" dirty="0"/>
            <a:t>the main stages of the siege </a:t>
          </a:r>
        </a:p>
      </dgm:t>
    </dgm:pt>
    <dgm:pt modelId="{D04968D6-F8AD-498D-8401-3E3E32F54BA6}" type="parTrans" cxnId="{8E4953B1-8DC7-423D-A164-E26A7D9CFEF3}">
      <dgm:prSet/>
      <dgm:spPr/>
      <dgm:t>
        <a:bodyPr/>
        <a:lstStyle/>
        <a:p>
          <a:endParaRPr lang="en-US"/>
        </a:p>
      </dgm:t>
    </dgm:pt>
    <dgm:pt modelId="{C26C6534-C938-4871-BCF4-A6E55C4510F5}" type="sibTrans" cxnId="{8E4953B1-8DC7-423D-A164-E26A7D9CFEF3}">
      <dgm:prSet/>
      <dgm:spPr/>
      <dgm:t>
        <a:bodyPr/>
        <a:lstStyle/>
        <a:p>
          <a:endParaRPr lang="en-US"/>
        </a:p>
      </dgm:t>
    </dgm:pt>
    <dgm:pt modelId="{57E08A55-6CD0-4EEA-8323-39716276B8A9}">
      <dgm:prSet/>
      <dgm:spPr/>
      <dgm:t>
        <a:bodyPr/>
        <a:lstStyle/>
        <a:p>
          <a:pPr>
            <a:lnSpc>
              <a:spcPct val="100000"/>
            </a:lnSpc>
          </a:pPr>
          <a:r>
            <a:rPr lang="en-US" dirty="0"/>
            <a:t>Discuss</a:t>
          </a:r>
        </a:p>
      </dgm:t>
    </dgm:pt>
    <dgm:pt modelId="{8E99EC8C-E10E-4D1C-8E11-2DD151EE4ED4}" type="parTrans" cxnId="{48568FFD-2382-4AD0-B8CC-90A8A1DCF684}">
      <dgm:prSet/>
      <dgm:spPr/>
      <dgm:t>
        <a:bodyPr/>
        <a:lstStyle/>
        <a:p>
          <a:endParaRPr lang="en-US"/>
        </a:p>
      </dgm:t>
    </dgm:pt>
    <dgm:pt modelId="{B73FF9A5-3EEB-4385-85D5-141935468B41}" type="sibTrans" cxnId="{48568FFD-2382-4AD0-B8CC-90A8A1DCF684}">
      <dgm:prSet/>
      <dgm:spPr/>
      <dgm:t>
        <a:bodyPr/>
        <a:lstStyle/>
        <a:p>
          <a:endParaRPr lang="en-US"/>
        </a:p>
      </dgm:t>
    </dgm:pt>
    <dgm:pt modelId="{2C5FEC5C-FC41-4385-854E-1FFABCC82BE0}">
      <dgm:prSet/>
      <dgm:spPr/>
      <dgm:t>
        <a:bodyPr/>
        <a:lstStyle/>
        <a:p>
          <a:pPr>
            <a:lnSpc>
              <a:spcPct val="100000"/>
            </a:lnSpc>
          </a:pPr>
          <a:r>
            <a:rPr lang="en-US" dirty="0"/>
            <a:t>the Alexander’s actions – sacking the city and enslaving its people</a:t>
          </a:r>
        </a:p>
      </dgm:t>
    </dgm:pt>
    <dgm:pt modelId="{99121284-4761-4193-8E54-0D5FF8951ADB}" type="parTrans" cxnId="{5457AD8F-BDD1-410B-A8D7-63979EEB3259}">
      <dgm:prSet/>
      <dgm:spPr/>
      <dgm:t>
        <a:bodyPr/>
        <a:lstStyle/>
        <a:p>
          <a:endParaRPr lang="en-US"/>
        </a:p>
      </dgm:t>
    </dgm:pt>
    <dgm:pt modelId="{4885C588-3543-4C47-982E-196E800A95CB}" type="sibTrans" cxnId="{5457AD8F-BDD1-410B-A8D7-63979EEB3259}">
      <dgm:prSet/>
      <dgm:spPr/>
      <dgm:t>
        <a:bodyPr/>
        <a:lstStyle/>
        <a:p>
          <a:endParaRPr lang="en-US"/>
        </a:p>
      </dgm:t>
    </dgm:pt>
    <dgm:pt modelId="{BF235D52-7BE4-456F-9FE0-9B532587DCC2}">
      <dgm:prSet/>
      <dgm:spPr/>
      <dgm:t>
        <a:bodyPr/>
        <a:lstStyle/>
        <a:p>
          <a:pPr>
            <a:lnSpc>
              <a:spcPct val="100000"/>
            </a:lnSpc>
          </a:pPr>
          <a:r>
            <a:rPr lang="en-US" b="0" u="none"/>
            <a:t>Justify</a:t>
          </a:r>
        </a:p>
      </dgm:t>
    </dgm:pt>
    <dgm:pt modelId="{FE794DB4-4BBB-458D-95DF-043887E88EBA}" type="parTrans" cxnId="{8E8E34DB-962D-45A8-B6E7-71B61C22716A}">
      <dgm:prSet/>
      <dgm:spPr/>
      <dgm:t>
        <a:bodyPr/>
        <a:lstStyle/>
        <a:p>
          <a:endParaRPr lang="en-US"/>
        </a:p>
      </dgm:t>
    </dgm:pt>
    <dgm:pt modelId="{6644FAD8-CE3A-49A4-B5FF-7D436D98E669}" type="sibTrans" cxnId="{8E8E34DB-962D-45A8-B6E7-71B61C22716A}">
      <dgm:prSet/>
      <dgm:spPr/>
      <dgm:t>
        <a:bodyPr/>
        <a:lstStyle/>
        <a:p>
          <a:endParaRPr lang="en-US"/>
        </a:p>
      </dgm:t>
    </dgm:pt>
    <dgm:pt modelId="{9BC44BCE-3219-496B-9156-09342737ECAC}">
      <dgm:prSet/>
      <dgm:spPr/>
      <dgm:t>
        <a:bodyPr/>
        <a:lstStyle/>
        <a:p>
          <a:pPr>
            <a:lnSpc>
              <a:spcPct val="100000"/>
            </a:lnSpc>
          </a:pPr>
          <a:r>
            <a:rPr lang="en-IE" dirty="0"/>
            <a:t>Alexander’s slaughter and enslavement of the Theban people.</a:t>
          </a:r>
        </a:p>
      </dgm:t>
    </dgm:pt>
    <dgm:pt modelId="{7F1FB76F-EBD1-4E42-8ED9-A1CA1345ADB5}" type="parTrans" cxnId="{724E39A6-14E0-406A-A245-2A52624F1DBE}">
      <dgm:prSet/>
      <dgm:spPr/>
      <dgm:t>
        <a:bodyPr/>
        <a:lstStyle/>
        <a:p>
          <a:endParaRPr lang="en-IE"/>
        </a:p>
      </dgm:t>
    </dgm:pt>
    <dgm:pt modelId="{13DFF404-5BAF-4EA3-88ED-8F6E17963845}" type="sibTrans" cxnId="{724E39A6-14E0-406A-A245-2A52624F1DBE}">
      <dgm:prSet/>
      <dgm:spPr/>
      <dgm:t>
        <a:bodyPr/>
        <a:lstStyle/>
        <a:p>
          <a:endParaRPr lang="en-IE"/>
        </a:p>
      </dgm:t>
    </dgm:pt>
    <dgm:pt modelId="{6ECC1E13-10DA-4C1C-A6C5-98340D2E2B98}" type="pres">
      <dgm:prSet presAssocID="{16C8DCC4-BD4B-41CB-9E0D-10B387A6B77C}" presName="root" presStyleCnt="0">
        <dgm:presLayoutVars>
          <dgm:dir/>
          <dgm:resizeHandles val="exact"/>
        </dgm:presLayoutVars>
      </dgm:prSet>
      <dgm:spPr/>
      <dgm:t>
        <a:bodyPr/>
        <a:lstStyle/>
        <a:p>
          <a:endParaRPr lang="en-US"/>
        </a:p>
      </dgm:t>
    </dgm:pt>
    <dgm:pt modelId="{D5E3B23D-A0B1-4D54-8061-7C6C5816A809}" type="pres">
      <dgm:prSet presAssocID="{FCEA7A4B-D007-4FCC-BA6E-C17EB784C69C}" presName="compNode" presStyleCnt="0"/>
      <dgm:spPr/>
    </dgm:pt>
    <dgm:pt modelId="{C4BCF3F5-5E6A-4259-83E5-576D806B7740}" type="pres">
      <dgm:prSet presAssocID="{FCEA7A4B-D007-4FCC-BA6E-C17EB784C69C}" presName="bgRect" presStyleLbl="bgShp" presStyleIdx="0" presStyleCnt="4"/>
      <dgm:spPr/>
    </dgm:pt>
    <dgm:pt modelId="{94B63ED4-FA90-42CC-A343-BA6466F56025}" type="pres">
      <dgm:prSet presAssocID="{FCEA7A4B-D007-4FCC-BA6E-C17EB784C69C}" presName="iconRect" presStyleLbl="node1" presStyleIdx="0" presStyleCnt="4"/>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Questions"/>
        </a:ext>
      </dgm:extLst>
    </dgm:pt>
    <dgm:pt modelId="{CB6D614A-29C2-462F-AFAC-0C0F39939941}" type="pres">
      <dgm:prSet presAssocID="{FCEA7A4B-D007-4FCC-BA6E-C17EB784C69C}" presName="spaceRect" presStyleCnt="0"/>
      <dgm:spPr/>
    </dgm:pt>
    <dgm:pt modelId="{0DB7576A-944E-430A-89F2-56F462D7E495}" type="pres">
      <dgm:prSet presAssocID="{FCEA7A4B-D007-4FCC-BA6E-C17EB784C69C}" presName="parTx" presStyleLbl="revTx" presStyleIdx="0" presStyleCnt="8">
        <dgm:presLayoutVars>
          <dgm:chMax val="0"/>
          <dgm:chPref val="0"/>
        </dgm:presLayoutVars>
      </dgm:prSet>
      <dgm:spPr/>
      <dgm:t>
        <a:bodyPr/>
        <a:lstStyle/>
        <a:p>
          <a:endParaRPr lang="en-US"/>
        </a:p>
      </dgm:t>
    </dgm:pt>
    <dgm:pt modelId="{41F600D1-C6CF-4F85-917E-F34E5802BAE7}" type="pres">
      <dgm:prSet presAssocID="{FCEA7A4B-D007-4FCC-BA6E-C17EB784C69C}" presName="desTx" presStyleLbl="revTx" presStyleIdx="1" presStyleCnt="8">
        <dgm:presLayoutVars/>
      </dgm:prSet>
      <dgm:spPr/>
      <dgm:t>
        <a:bodyPr/>
        <a:lstStyle/>
        <a:p>
          <a:endParaRPr lang="en-US"/>
        </a:p>
      </dgm:t>
    </dgm:pt>
    <dgm:pt modelId="{F0E82DA6-18F3-43E3-B7FD-866C7E0BC12E}" type="pres">
      <dgm:prSet presAssocID="{35E54B8F-3C31-4765-9334-D1467B629F20}" presName="sibTrans" presStyleCnt="0"/>
      <dgm:spPr/>
    </dgm:pt>
    <dgm:pt modelId="{4ECBD93B-73BF-4716-9ADB-288C91FC82A4}" type="pres">
      <dgm:prSet presAssocID="{D49270A0-F1FA-44E0-A23B-2AE47C4DEECB}" presName="compNode" presStyleCnt="0"/>
      <dgm:spPr/>
    </dgm:pt>
    <dgm:pt modelId="{F1B42C10-E19B-4EBD-9C81-FD70710D6BE9}" type="pres">
      <dgm:prSet presAssocID="{D49270A0-F1FA-44E0-A23B-2AE47C4DEECB}" presName="bgRect" presStyleLbl="bgShp" presStyleIdx="1" presStyleCnt="4"/>
      <dgm:spPr/>
    </dgm:pt>
    <dgm:pt modelId="{304268CD-C98F-40D3-84C7-C83B3B758CBD}" type="pres">
      <dgm:prSet presAssocID="{D49270A0-F1FA-44E0-A23B-2AE47C4DEECB}" presName="iconRect" presStyleLbl="node1" presStyleIdx="1" presStyleCnt="4"/>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Hierarchy"/>
        </a:ext>
      </dgm:extLst>
    </dgm:pt>
    <dgm:pt modelId="{ECF50F0B-EBDF-4751-890B-B79DCCAC058A}" type="pres">
      <dgm:prSet presAssocID="{D49270A0-F1FA-44E0-A23B-2AE47C4DEECB}" presName="spaceRect" presStyleCnt="0"/>
      <dgm:spPr/>
    </dgm:pt>
    <dgm:pt modelId="{269D54CD-3541-4ECB-8C33-4FE5C26DF488}" type="pres">
      <dgm:prSet presAssocID="{D49270A0-F1FA-44E0-A23B-2AE47C4DEECB}" presName="parTx" presStyleLbl="revTx" presStyleIdx="2" presStyleCnt="8">
        <dgm:presLayoutVars>
          <dgm:chMax val="0"/>
          <dgm:chPref val="0"/>
        </dgm:presLayoutVars>
      </dgm:prSet>
      <dgm:spPr/>
      <dgm:t>
        <a:bodyPr/>
        <a:lstStyle/>
        <a:p>
          <a:endParaRPr lang="en-US"/>
        </a:p>
      </dgm:t>
    </dgm:pt>
    <dgm:pt modelId="{8E22A128-BAD4-4D09-98BA-BC87082794EC}" type="pres">
      <dgm:prSet presAssocID="{D49270A0-F1FA-44E0-A23B-2AE47C4DEECB}" presName="desTx" presStyleLbl="revTx" presStyleIdx="3" presStyleCnt="8">
        <dgm:presLayoutVars/>
      </dgm:prSet>
      <dgm:spPr/>
      <dgm:t>
        <a:bodyPr/>
        <a:lstStyle/>
        <a:p>
          <a:endParaRPr lang="en-US"/>
        </a:p>
      </dgm:t>
    </dgm:pt>
    <dgm:pt modelId="{3F67CCCF-ABF1-462E-9C71-CACA708561F0}" type="pres">
      <dgm:prSet presAssocID="{B99B90D8-E3D1-432E-B996-72D775B59DEE}" presName="sibTrans" presStyleCnt="0"/>
      <dgm:spPr/>
    </dgm:pt>
    <dgm:pt modelId="{66F73B81-9F87-4373-ABDE-A7E95F738FEB}" type="pres">
      <dgm:prSet presAssocID="{57E08A55-6CD0-4EEA-8323-39716276B8A9}" presName="compNode" presStyleCnt="0"/>
      <dgm:spPr/>
    </dgm:pt>
    <dgm:pt modelId="{780764F4-0588-421F-A805-B1802560657D}" type="pres">
      <dgm:prSet presAssocID="{57E08A55-6CD0-4EEA-8323-39716276B8A9}" presName="bgRect" presStyleLbl="bgShp" presStyleIdx="2" presStyleCnt="4"/>
      <dgm:spPr/>
    </dgm:pt>
    <dgm:pt modelId="{F81EEF02-3A25-4F44-97A4-1CB1040B0BFD}" type="pres">
      <dgm:prSet presAssocID="{57E08A55-6CD0-4EEA-8323-39716276B8A9}" presName="iconRect" presStyleLbl="node1" presStyleIdx="2" presStyleCnt="4"/>
      <dgm:spPr>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Board Room"/>
        </a:ext>
      </dgm:extLst>
    </dgm:pt>
    <dgm:pt modelId="{6159F6C4-8AFE-47DF-A294-A7BB75FF0F71}" type="pres">
      <dgm:prSet presAssocID="{57E08A55-6CD0-4EEA-8323-39716276B8A9}" presName="spaceRect" presStyleCnt="0"/>
      <dgm:spPr/>
    </dgm:pt>
    <dgm:pt modelId="{FDE3C982-FD94-4D41-AA71-1AFD4714C201}" type="pres">
      <dgm:prSet presAssocID="{57E08A55-6CD0-4EEA-8323-39716276B8A9}" presName="parTx" presStyleLbl="revTx" presStyleIdx="4" presStyleCnt="8">
        <dgm:presLayoutVars>
          <dgm:chMax val="0"/>
          <dgm:chPref val="0"/>
        </dgm:presLayoutVars>
      </dgm:prSet>
      <dgm:spPr/>
      <dgm:t>
        <a:bodyPr/>
        <a:lstStyle/>
        <a:p>
          <a:endParaRPr lang="en-US"/>
        </a:p>
      </dgm:t>
    </dgm:pt>
    <dgm:pt modelId="{3B178BA0-6C99-4D29-8E9A-191095A1865E}" type="pres">
      <dgm:prSet presAssocID="{57E08A55-6CD0-4EEA-8323-39716276B8A9}" presName="desTx" presStyleLbl="revTx" presStyleIdx="5" presStyleCnt="8">
        <dgm:presLayoutVars/>
      </dgm:prSet>
      <dgm:spPr/>
      <dgm:t>
        <a:bodyPr/>
        <a:lstStyle/>
        <a:p>
          <a:endParaRPr lang="en-US"/>
        </a:p>
      </dgm:t>
    </dgm:pt>
    <dgm:pt modelId="{C8A0A9F1-D25D-4A4E-B52C-7F5154ED5118}" type="pres">
      <dgm:prSet presAssocID="{B73FF9A5-3EEB-4385-85D5-141935468B41}" presName="sibTrans" presStyleCnt="0"/>
      <dgm:spPr/>
    </dgm:pt>
    <dgm:pt modelId="{422BFD88-BFFD-452B-94A6-DC5BA485D04B}" type="pres">
      <dgm:prSet presAssocID="{BF235D52-7BE4-456F-9FE0-9B532587DCC2}" presName="compNode" presStyleCnt="0"/>
      <dgm:spPr/>
    </dgm:pt>
    <dgm:pt modelId="{4C99C6A3-9F81-4B6E-B4C7-82E9FB8CA3B2}" type="pres">
      <dgm:prSet presAssocID="{BF235D52-7BE4-456F-9FE0-9B532587DCC2}" presName="bgRect" presStyleLbl="bgShp" presStyleIdx="3" presStyleCnt="4"/>
      <dgm:spPr/>
    </dgm:pt>
    <dgm:pt modelId="{C3DF3369-9289-4F36-B5CA-FCD293AE2570}" type="pres">
      <dgm:prSet presAssocID="{BF235D52-7BE4-456F-9FE0-9B532587DCC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t>
        <a:bodyPr/>
        <a:lstStyle/>
        <a:p>
          <a:endParaRPr lang="en-US"/>
        </a:p>
      </dgm:t>
      <dgm:extLst>
        <a:ext uri="{E40237B7-FDA0-4F09-8148-C483321AD2D9}">
          <dgm14:cNvPr xmlns:dgm14="http://schemas.microsoft.com/office/drawing/2010/diagram" id="0" name="" descr="Pig"/>
        </a:ext>
      </dgm:extLst>
    </dgm:pt>
    <dgm:pt modelId="{0E84E3E9-6CEC-42B3-8C85-55A6B5F0403C}" type="pres">
      <dgm:prSet presAssocID="{BF235D52-7BE4-456F-9FE0-9B532587DCC2}" presName="spaceRect" presStyleCnt="0"/>
      <dgm:spPr/>
    </dgm:pt>
    <dgm:pt modelId="{AFFF30F5-F395-47A7-96AA-A8413A8F14AB}" type="pres">
      <dgm:prSet presAssocID="{BF235D52-7BE4-456F-9FE0-9B532587DCC2}" presName="parTx" presStyleLbl="revTx" presStyleIdx="6" presStyleCnt="8">
        <dgm:presLayoutVars>
          <dgm:chMax val="0"/>
          <dgm:chPref val="0"/>
        </dgm:presLayoutVars>
      </dgm:prSet>
      <dgm:spPr/>
      <dgm:t>
        <a:bodyPr/>
        <a:lstStyle/>
        <a:p>
          <a:endParaRPr lang="en-US"/>
        </a:p>
      </dgm:t>
    </dgm:pt>
    <dgm:pt modelId="{C20E0CF1-653F-424F-B7DC-000B427E9BD5}" type="pres">
      <dgm:prSet presAssocID="{BF235D52-7BE4-456F-9FE0-9B532587DCC2}" presName="desTx" presStyleLbl="revTx" presStyleIdx="7" presStyleCnt="8">
        <dgm:presLayoutVars/>
      </dgm:prSet>
      <dgm:spPr/>
      <dgm:t>
        <a:bodyPr/>
        <a:lstStyle/>
        <a:p>
          <a:endParaRPr lang="en-US"/>
        </a:p>
      </dgm:t>
    </dgm:pt>
  </dgm:ptLst>
  <dgm:cxnLst>
    <dgm:cxn modelId="{5457AD8F-BDD1-410B-A8D7-63979EEB3259}" srcId="{57E08A55-6CD0-4EEA-8323-39716276B8A9}" destId="{2C5FEC5C-FC41-4385-854E-1FFABCC82BE0}" srcOrd="0" destOrd="0" parTransId="{99121284-4761-4193-8E54-0D5FF8951ADB}" sibTransId="{4885C588-3543-4C47-982E-196E800A95CB}"/>
    <dgm:cxn modelId="{2B4D1D9E-ED29-4C08-B9D5-C260975C2D68}" type="presOf" srcId="{57E08A55-6CD0-4EEA-8323-39716276B8A9}" destId="{FDE3C982-FD94-4D41-AA71-1AFD4714C201}" srcOrd="0" destOrd="0" presId="urn:microsoft.com/office/officeart/2018/2/layout/IconVerticalSolidList"/>
    <dgm:cxn modelId="{724E39A6-14E0-406A-A245-2A52624F1DBE}" srcId="{BF235D52-7BE4-456F-9FE0-9B532587DCC2}" destId="{9BC44BCE-3219-496B-9156-09342737ECAC}" srcOrd="0" destOrd="0" parTransId="{7F1FB76F-EBD1-4E42-8ED9-A1CA1345ADB5}" sibTransId="{13DFF404-5BAF-4EA3-88ED-8F6E17963845}"/>
    <dgm:cxn modelId="{9F07FF76-4568-4D19-94B5-081216B1E774}" srcId="{16C8DCC4-BD4B-41CB-9E0D-10B387A6B77C}" destId="{D49270A0-F1FA-44E0-A23B-2AE47C4DEECB}" srcOrd="1" destOrd="0" parTransId="{844BF6D0-9E20-4D23-82EA-78B60BE9ED4E}" sibTransId="{B99B90D8-E3D1-432E-B996-72D775B59DEE}"/>
    <dgm:cxn modelId="{A8C15A22-651C-4815-B4ED-19BE831E1E90}" type="presOf" srcId="{DA772DF4-0C7A-4051-9631-1FA45C43BAE7}" destId="{8E22A128-BAD4-4D09-98BA-BC87082794EC}" srcOrd="0" destOrd="0" presId="urn:microsoft.com/office/officeart/2018/2/layout/IconVerticalSolidList"/>
    <dgm:cxn modelId="{19B30406-7F27-4A2D-B8A9-F81D6C4E3A84}" type="presOf" srcId="{2C5FEC5C-FC41-4385-854E-1FFABCC82BE0}" destId="{3B178BA0-6C99-4D29-8E9A-191095A1865E}" srcOrd="0" destOrd="0" presId="urn:microsoft.com/office/officeart/2018/2/layout/IconVerticalSolidList"/>
    <dgm:cxn modelId="{9CC9BAD0-AE5C-4D3F-8365-987774A02137}" type="presOf" srcId="{D49270A0-F1FA-44E0-A23B-2AE47C4DEECB}" destId="{269D54CD-3541-4ECB-8C33-4FE5C26DF488}" srcOrd="0" destOrd="0" presId="urn:microsoft.com/office/officeart/2018/2/layout/IconVerticalSolidList"/>
    <dgm:cxn modelId="{8E8E34DB-962D-45A8-B6E7-71B61C22716A}" srcId="{16C8DCC4-BD4B-41CB-9E0D-10B387A6B77C}" destId="{BF235D52-7BE4-456F-9FE0-9B532587DCC2}" srcOrd="3" destOrd="0" parTransId="{FE794DB4-4BBB-458D-95DF-043887E88EBA}" sibTransId="{6644FAD8-CE3A-49A4-B5FF-7D436D98E669}"/>
    <dgm:cxn modelId="{48568FFD-2382-4AD0-B8CC-90A8A1DCF684}" srcId="{16C8DCC4-BD4B-41CB-9E0D-10B387A6B77C}" destId="{57E08A55-6CD0-4EEA-8323-39716276B8A9}" srcOrd="2" destOrd="0" parTransId="{8E99EC8C-E10E-4D1C-8E11-2DD151EE4ED4}" sibTransId="{B73FF9A5-3EEB-4385-85D5-141935468B41}"/>
    <dgm:cxn modelId="{2C83DA11-9998-4274-B0E7-AD607C20BAD2}" type="presOf" srcId="{9BC44BCE-3219-496B-9156-09342737ECAC}" destId="{C20E0CF1-653F-424F-B7DC-000B427E9BD5}" srcOrd="0" destOrd="0" presId="urn:microsoft.com/office/officeart/2018/2/layout/IconVerticalSolidList"/>
    <dgm:cxn modelId="{8A3EB347-EEDA-4A6C-996E-A3750403125D}" type="presOf" srcId="{BF235D52-7BE4-456F-9FE0-9B532587DCC2}" destId="{AFFF30F5-F395-47A7-96AA-A8413A8F14AB}" srcOrd="0" destOrd="0" presId="urn:microsoft.com/office/officeart/2018/2/layout/IconVerticalSolidList"/>
    <dgm:cxn modelId="{8E4953B1-8DC7-423D-A164-E26A7D9CFEF3}" srcId="{D49270A0-F1FA-44E0-A23B-2AE47C4DEECB}" destId="{DA772DF4-0C7A-4051-9631-1FA45C43BAE7}" srcOrd="0" destOrd="0" parTransId="{D04968D6-F8AD-498D-8401-3E3E32F54BA6}" sibTransId="{C26C6534-C938-4871-BCF4-A6E55C4510F5}"/>
    <dgm:cxn modelId="{3ECBE660-F2B1-410C-8002-ACFAA0EC24CC}" srcId="{FCEA7A4B-D007-4FCC-BA6E-C17EB784C69C}" destId="{B48A5C78-919E-4E3D-8099-6F7A9A3D1FCC}" srcOrd="0" destOrd="0" parTransId="{79FDE6F2-BC18-4EB3-87F3-8983FBDC45EA}" sibTransId="{9180ADE4-B803-43FD-81B1-F9AD32E8C1F1}"/>
    <dgm:cxn modelId="{B260E8CE-A112-4B46-A2E4-7617964FFA7F}" type="presOf" srcId="{B48A5C78-919E-4E3D-8099-6F7A9A3D1FCC}" destId="{41F600D1-C6CF-4F85-917E-F34E5802BAE7}" srcOrd="0" destOrd="0" presId="urn:microsoft.com/office/officeart/2018/2/layout/IconVerticalSolidList"/>
    <dgm:cxn modelId="{BFE9A5DB-F377-49D7-82F1-2EB51C1373C1}" type="presOf" srcId="{FCEA7A4B-D007-4FCC-BA6E-C17EB784C69C}" destId="{0DB7576A-944E-430A-89F2-56F462D7E495}" srcOrd="0" destOrd="0" presId="urn:microsoft.com/office/officeart/2018/2/layout/IconVerticalSolidList"/>
    <dgm:cxn modelId="{5241D483-5763-4671-AF0E-1A5496FD6953}" type="presOf" srcId="{16C8DCC4-BD4B-41CB-9E0D-10B387A6B77C}" destId="{6ECC1E13-10DA-4C1C-A6C5-98340D2E2B98}" srcOrd="0" destOrd="0" presId="urn:microsoft.com/office/officeart/2018/2/layout/IconVerticalSolidList"/>
    <dgm:cxn modelId="{3CEFD2BF-E9F8-48DE-8F3B-E7D4F3C1A8A4}" srcId="{16C8DCC4-BD4B-41CB-9E0D-10B387A6B77C}" destId="{FCEA7A4B-D007-4FCC-BA6E-C17EB784C69C}" srcOrd="0" destOrd="0" parTransId="{3AE10640-289D-4860-9141-6B3918DEBAD7}" sibTransId="{35E54B8F-3C31-4765-9334-D1467B629F20}"/>
    <dgm:cxn modelId="{19A65041-04A5-4399-AC7E-9D05373E5F71}" type="presParOf" srcId="{6ECC1E13-10DA-4C1C-A6C5-98340D2E2B98}" destId="{D5E3B23D-A0B1-4D54-8061-7C6C5816A809}" srcOrd="0" destOrd="0" presId="urn:microsoft.com/office/officeart/2018/2/layout/IconVerticalSolidList"/>
    <dgm:cxn modelId="{23FD854A-AF41-43E3-9610-786281C4F19D}" type="presParOf" srcId="{D5E3B23D-A0B1-4D54-8061-7C6C5816A809}" destId="{C4BCF3F5-5E6A-4259-83E5-576D806B7740}" srcOrd="0" destOrd="0" presId="urn:microsoft.com/office/officeart/2018/2/layout/IconVerticalSolidList"/>
    <dgm:cxn modelId="{CCA2C5C8-3CFA-46E9-A0BF-DFC076371DA2}" type="presParOf" srcId="{D5E3B23D-A0B1-4D54-8061-7C6C5816A809}" destId="{94B63ED4-FA90-42CC-A343-BA6466F56025}" srcOrd="1" destOrd="0" presId="urn:microsoft.com/office/officeart/2018/2/layout/IconVerticalSolidList"/>
    <dgm:cxn modelId="{FD8B4CD6-0AA2-44CB-8ED3-BF3786191912}" type="presParOf" srcId="{D5E3B23D-A0B1-4D54-8061-7C6C5816A809}" destId="{CB6D614A-29C2-462F-AFAC-0C0F39939941}" srcOrd="2" destOrd="0" presId="urn:microsoft.com/office/officeart/2018/2/layout/IconVerticalSolidList"/>
    <dgm:cxn modelId="{F0CAAE37-0D5B-4328-9CBD-35352C65E186}" type="presParOf" srcId="{D5E3B23D-A0B1-4D54-8061-7C6C5816A809}" destId="{0DB7576A-944E-430A-89F2-56F462D7E495}" srcOrd="3" destOrd="0" presId="urn:microsoft.com/office/officeart/2018/2/layout/IconVerticalSolidList"/>
    <dgm:cxn modelId="{843E9562-46F9-45E3-9328-31B97FD3C6A5}" type="presParOf" srcId="{D5E3B23D-A0B1-4D54-8061-7C6C5816A809}" destId="{41F600D1-C6CF-4F85-917E-F34E5802BAE7}" srcOrd="4" destOrd="0" presId="urn:microsoft.com/office/officeart/2018/2/layout/IconVerticalSolidList"/>
    <dgm:cxn modelId="{42BE54A7-6873-4CBB-9601-CEA414F3B137}" type="presParOf" srcId="{6ECC1E13-10DA-4C1C-A6C5-98340D2E2B98}" destId="{F0E82DA6-18F3-43E3-B7FD-866C7E0BC12E}" srcOrd="1" destOrd="0" presId="urn:microsoft.com/office/officeart/2018/2/layout/IconVerticalSolidList"/>
    <dgm:cxn modelId="{C548269B-1B84-47A7-A6E5-0F9A80C25B81}" type="presParOf" srcId="{6ECC1E13-10DA-4C1C-A6C5-98340D2E2B98}" destId="{4ECBD93B-73BF-4716-9ADB-288C91FC82A4}" srcOrd="2" destOrd="0" presId="urn:microsoft.com/office/officeart/2018/2/layout/IconVerticalSolidList"/>
    <dgm:cxn modelId="{9F75623F-CD74-412C-97C2-7B4032DCB447}" type="presParOf" srcId="{4ECBD93B-73BF-4716-9ADB-288C91FC82A4}" destId="{F1B42C10-E19B-4EBD-9C81-FD70710D6BE9}" srcOrd="0" destOrd="0" presId="urn:microsoft.com/office/officeart/2018/2/layout/IconVerticalSolidList"/>
    <dgm:cxn modelId="{BE06DDBF-278E-4FFC-B70C-15F6985143BF}" type="presParOf" srcId="{4ECBD93B-73BF-4716-9ADB-288C91FC82A4}" destId="{304268CD-C98F-40D3-84C7-C83B3B758CBD}" srcOrd="1" destOrd="0" presId="urn:microsoft.com/office/officeart/2018/2/layout/IconVerticalSolidList"/>
    <dgm:cxn modelId="{4032DB37-85C6-4402-93E4-806F9C736652}" type="presParOf" srcId="{4ECBD93B-73BF-4716-9ADB-288C91FC82A4}" destId="{ECF50F0B-EBDF-4751-890B-B79DCCAC058A}" srcOrd="2" destOrd="0" presId="urn:microsoft.com/office/officeart/2018/2/layout/IconVerticalSolidList"/>
    <dgm:cxn modelId="{15617F87-CAE5-44B3-BCE5-7BE65E0D0A02}" type="presParOf" srcId="{4ECBD93B-73BF-4716-9ADB-288C91FC82A4}" destId="{269D54CD-3541-4ECB-8C33-4FE5C26DF488}" srcOrd="3" destOrd="0" presId="urn:microsoft.com/office/officeart/2018/2/layout/IconVerticalSolidList"/>
    <dgm:cxn modelId="{AED22527-412E-4EBD-A56D-D9204F801873}" type="presParOf" srcId="{4ECBD93B-73BF-4716-9ADB-288C91FC82A4}" destId="{8E22A128-BAD4-4D09-98BA-BC87082794EC}" srcOrd="4" destOrd="0" presId="urn:microsoft.com/office/officeart/2018/2/layout/IconVerticalSolidList"/>
    <dgm:cxn modelId="{8DFCCC5A-6DDF-4A9D-9337-2D62C4346132}" type="presParOf" srcId="{6ECC1E13-10DA-4C1C-A6C5-98340D2E2B98}" destId="{3F67CCCF-ABF1-462E-9C71-CACA708561F0}" srcOrd="3" destOrd="0" presId="urn:microsoft.com/office/officeart/2018/2/layout/IconVerticalSolidList"/>
    <dgm:cxn modelId="{CB3FB903-69CC-4079-AC12-8F1EE2CD705E}" type="presParOf" srcId="{6ECC1E13-10DA-4C1C-A6C5-98340D2E2B98}" destId="{66F73B81-9F87-4373-ABDE-A7E95F738FEB}" srcOrd="4" destOrd="0" presId="urn:microsoft.com/office/officeart/2018/2/layout/IconVerticalSolidList"/>
    <dgm:cxn modelId="{60BCED15-A8DD-45EB-972D-A5640B29734E}" type="presParOf" srcId="{66F73B81-9F87-4373-ABDE-A7E95F738FEB}" destId="{780764F4-0588-421F-A805-B1802560657D}" srcOrd="0" destOrd="0" presId="urn:microsoft.com/office/officeart/2018/2/layout/IconVerticalSolidList"/>
    <dgm:cxn modelId="{D3DF55C5-DDDA-405B-A257-6090B523B203}" type="presParOf" srcId="{66F73B81-9F87-4373-ABDE-A7E95F738FEB}" destId="{F81EEF02-3A25-4F44-97A4-1CB1040B0BFD}" srcOrd="1" destOrd="0" presId="urn:microsoft.com/office/officeart/2018/2/layout/IconVerticalSolidList"/>
    <dgm:cxn modelId="{CCFF9BEF-7C5D-4BB3-9C6E-5E616BE3A829}" type="presParOf" srcId="{66F73B81-9F87-4373-ABDE-A7E95F738FEB}" destId="{6159F6C4-8AFE-47DF-A294-A7BB75FF0F71}" srcOrd="2" destOrd="0" presId="urn:microsoft.com/office/officeart/2018/2/layout/IconVerticalSolidList"/>
    <dgm:cxn modelId="{EB383991-0101-4F0A-8B4D-DB9F575AE143}" type="presParOf" srcId="{66F73B81-9F87-4373-ABDE-A7E95F738FEB}" destId="{FDE3C982-FD94-4D41-AA71-1AFD4714C201}" srcOrd="3" destOrd="0" presId="urn:microsoft.com/office/officeart/2018/2/layout/IconVerticalSolidList"/>
    <dgm:cxn modelId="{50E4D324-090C-496B-B558-972C0F140A54}" type="presParOf" srcId="{66F73B81-9F87-4373-ABDE-A7E95F738FEB}" destId="{3B178BA0-6C99-4D29-8E9A-191095A1865E}" srcOrd="4" destOrd="0" presId="urn:microsoft.com/office/officeart/2018/2/layout/IconVerticalSolidList"/>
    <dgm:cxn modelId="{B88DDBAA-1BF1-4E97-B843-24A2CB32B2A4}" type="presParOf" srcId="{6ECC1E13-10DA-4C1C-A6C5-98340D2E2B98}" destId="{C8A0A9F1-D25D-4A4E-B52C-7F5154ED5118}" srcOrd="5" destOrd="0" presId="urn:microsoft.com/office/officeart/2018/2/layout/IconVerticalSolidList"/>
    <dgm:cxn modelId="{BBBB7AF5-31F1-45B2-8F87-CFB4EA8BF23E}" type="presParOf" srcId="{6ECC1E13-10DA-4C1C-A6C5-98340D2E2B98}" destId="{422BFD88-BFFD-452B-94A6-DC5BA485D04B}" srcOrd="6" destOrd="0" presId="urn:microsoft.com/office/officeart/2018/2/layout/IconVerticalSolidList"/>
    <dgm:cxn modelId="{4BB86F4C-B4F9-440B-8F7A-F04C28FADD93}" type="presParOf" srcId="{422BFD88-BFFD-452B-94A6-DC5BA485D04B}" destId="{4C99C6A3-9F81-4B6E-B4C7-82E9FB8CA3B2}" srcOrd="0" destOrd="0" presId="urn:microsoft.com/office/officeart/2018/2/layout/IconVerticalSolidList"/>
    <dgm:cxn modelId="{626EADE8-C159-4047-97E7-4FB695ECE9B8}" type="presParOf" srcId="{422BFD88-BFFD-452B-94A6-DC5BA485D04B}" destId="{C3DF3369-9289-4F36-B5CA-FCD293AE2570}" srcOrd="1" destOrd="0" presId="urn:microsoft.com/office/officeart/2018/2/layout/IconVerticalSolidList"/>
    <dgm:cxn modelId="{4AEDC26D-D95D-4F22-939C-E0C8AF6E6646}" type="presParOf" srcId="{422BFD88-BFFD-452B-94A6-DC5BA485D04B}" destId="{0E84E3E9-6CEC-42B3-8C85-55A6B5F0403C}" srcOrd="2" destOrd="0" presId="urn:microsoft.com/office/officeart/2018/2/layout/IconVerticalSolidList"/>
    <dgm:cxn modelId="{F620EC29-3C71-476A-B0F4-E021592E06D4}" type="presParOf" srcId="{422BFD88-BFFD-452B-94A6-DC5BA485D04B}" destId="{AFFF30F5-F395-47A7-96AA-A8413A8F14AB}" srcOrd="3" destOrd="0" presId="urn:microsoft.com/office/officeart/2018/2/layout/IconVerticalSolidList"/>
    <dgm:cxn modelId="{3E3F3200-8C60-48F2-8064-8CB55C961A0F}" type="presParOf" srcId="{422BFD88-BFFD-452B-94A6-DC5BA485D04B}" destId="{C20E0CF1-653F-424F-B7DC-000B427E9BD5}"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6C8DCC4-BD4B-41CB-9E0D-10B387A6B77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CEA7A4B-D007-4FCC-BA6E-C17EB784C69C}">
      <dgm:prSet/>
      <dgm:spPr/>
      <dgm:t>
        <a:bodyPr/>
        <a:lstStyle/>
        <a:p>
          <a:pPr>
            <a:lnSpc>
              <a:spcPct val="100000"/>
            </a:lnSpc>
          </a:pPr>
          <a:r>
            <a:rPr lang="en-US"/>
            <a:t>Read</a:t>
          </a:r>
          <a:endParaRPr lang="en-US" dirty="0"/>
        </a:p>
      </dgm:t>
    </dgm:pt>
    <dgm:pt modelId="{3AE10640-289D-4860-9141-6B3918DEBAD7}" type="parTrans" cxnId="{3CEFD2BF-E9F8-48DE-8F3B-E7D4F3C1A8A4}">
      <dgm:prSet/>
      <dgm:spPr/>
      <dgm:t>
        <a:bodyPr/>
        <a:lstStyle/>
        <a:p>
          <a:endParaRPr lang="en-US"/>
        </a:p>
      </dgm:t>
    </dgm:pt>
    <dgm:pt modelId="{35E54B8F-3C31-4765-9334-D1467B629F20}" type="sibTrans" cxnId="{3CEFD2BF-E9F8-48DE-8F3B-E7D4F3C1A8A4}">
      <dgm:prSet/>
      <dgm:spPr/>
      <dgm:t>
        <a:bodyPr/>
        <a:lstStyle/>
        <a:p>
          <a:endParaRPr lang="en-US"/>
        </a:p>
      </dgm:t>
    </dgm:pt>
    <dgm:pt modelId="{B48A5C78-919E-4E3D-8099-6F7A9A3D1FCC}">
      <dgm:prSet/>
      <dgm:spPr/>
      <dgm:t>
        <a:bodyPr/>
        <a:lstStyle/>
        <a:p>
          <a:pPr>
            <a:lnSpc>
              <a:spcPct val="100000"/>
            </a:lnSpc>
          </a:pPr>
          <a:r>
            <a:rPr lang="en-US" dirty="0" err="1"/>
            <a:t>Arrian</a:t>
          </a:r>
          <a:r>
            <a:rPr lang="en-US" dirty="0"/>
            <a:t> and Plutarch’s account of the Battle of Granicus</a:t>
          </a:r>
        </a:p>
      </dgm:t>
    </dgm:pt>
    <dgm:pt modelId="{79FDE6F2-BC18-4EB3-87F3-8983FBDC45EA}" type="parTrans" cxnId="{3ECBE660-F2B1-410C-8002-ACFAA0EC24CC}">
      <dgm:prSet/>
      <dgm:spPr/>
      <dgm:t>
        <a:bodyPr/>
        <a:lstStyle/>
        <a:p>
          <a:endParaRPr lang="en-US"/>
        </a:p>
      </dgm:t>
    </dgm:pt>
    <dgm:pt modelId="{9180ADE4-B803-43FD-81B1-F9AD32E8C1F1}" type="sibTrans" cxnId="{3ECBE660-F2B1-410C-8002-ACFAA0EC24CC}">
      <dgm:prSet/>
      <dgm:spPr/>
      <dgm:t>
        <a:bodyPr/>
        <a:lstStyle/>
        <a:p>
          <a:endParaRPr lang="en-US"/>
        </a:p>
      </dgm:t>
    </dgm:pt>
    <dgm:pt modelId="{D49270A0-F1FA-44E0-A23B-2AE47C4DEECB}">
      <dgm:prSet/>
      <dgm:spPr/>
      <dgm:t>
        <a:bodyPr/>
        <a:lstStyle/>
        <a:p>
          <a:pPr>
            <a:lnSpc>
              <a:spcPct val="100000"/>
            </a:lnSpc>
          </a:pPr>
          <a:r>
            <a:rPr lang="en-US"/>
            <a:t>Sequence</a:t>
          </a:r>
          <a:endParaRPr lang="en-US" dirty="0"/>
        </a:p>
      </dgm:t>
    </dgm:pt>
    <dgm:pt modelId="{844BF6D0-9E20-4D23-82EA-78B60BE9ED4E}" type="parTrans" cxnId="{9F07FF76-4568-4D19-94B5-081216B1E774}">
      <dgm:prSet/>
      <dgm:spPr/>
      <dgm:t>
        <a:bodyPr/>
        <a:lstStyle/>
        <a:p>
          <a:endParaRPr lang="en-US"/>
        </a:p>
      </dgm:t>
    </dgm:pt>
    <dgm:pt modelId="{B99B90D8-E3D1-432E-B996-72D775B59DEE}" type="sibTrans" cxnId="{9F07FF76-4568-4D19-94B5-081216B1E774}">
      <dgm:prSet/>
      <dgm:spPr/>
      <dgm:t>
        <a:bodyPr/>
        <a:lstStyle/>
        <a:p>
          <a:endParaRPr lang="en-US"/>
        </a:p>
      </dgm:t>
    </dgm:pt>
    <dgm:pt modelId="{DA772DF4-0C7A-4051-9631-1FA45C43BAE7}">
      <dgm:prSet/>
      <dgm:spPr/>
      <dgm:t>
        <a:bodyPr/>
        <a:lstStyle/>
        <a:p>
          <a:pPr>
            <a:lnSpc>
              <a:spcPct val="100000"/>
            </a:lnSpc>
          </a:pPr>
          <a:r>
            <a:rPr lang="en-US" dirty="0"/>
            <a:t>the main stages of the Battle </a:t>
          </a:r>
        </a:p>
      </dgm:t>
    </dgm:pt>
    <dgm:pt modelId="{D04968D6-F8AD-498D-8401-3E3E32F54BA6}" type="parTrans" cxnId="{8E4953B1-8DC7-423D-A164-E26A7D9CFEF3}">
      <dgm:prSet/>
      <dgm:spPr/>
      <dgm:t>
        <a:bodyPr/>
        <a:lstStyle/>
        <a:p>
          <a:endParaRPr lang="en-US"/>
        </a:p>
      </dgm:t>
    </dgm:pt>
    <dgm:pt modelId="{C26C6534-C938-4871-BCF4-A6E55C4510F5}" type="sibTrans" cxnId="{8E4953B1-8DC7-423D-A164-E26A7D9CFEF3}">
      <dgm:prSet/>
      <dgm:spPr/>
      <dgm:t>
        <a:bodyPr/>
        <a:lstStyle/>
        <a:p>
          <a:endParaRPr lang="en-US"/>
        </a:p>
      </dgm:t>
    </dgm:pt>
    <dgm:pt modelId="{57E08A55-6CD0-4EEA-8323-39716276B8A9}">
      <dgm:prSet/>
      <dgm:spPr/>
      <dgm:t>
        <a:bodyPr/>
        <a:lstStyle/>
        <a:p>
          <a:pPr>
            <a:lnSpc>
              <a:spcPct val="100000"/>
            </a:lnSpc>
          </a:pPr>
          <a:r>
            <a:rPr lang="en-US"/>
            <a:t>Discuss</a:t>
          </a:r>
          <a:endParaRPr lang="en-US" dirty="0"/>
        </a:p>
      </dgm:t>
    </dgm:pt>
    <dgm:pt modelId="{8E99EC8C-E10E-4D1C-8E11-2DD151EE4ED4}" type="parTrans" cxnId="{48568FFD-2382-4AD0-B8CC-90A8A1DCF684}">
      <dgm:prSet/>
      <dgm:spPr/>
      <dgm:t>
        <a:bodyPr/>
        <a:lstStyle/>
        <a:p>
          <a:endParaRPr lang="en-US"/>
        </a:p>
      </dgm:t>
    </dgm:pt>
    <dgm:pt modelId="{B73FF9A5-3EEB-4385-85D5-141935468B41}" type="sibTrans" cxnId="{48568FFD-2382-4AD0-B8CC-90A8A1DCF684}">
      <dgm:prSet/>
      <dgm:spPr/>
      <dgm:t>
        <a:bodyPr/>
        <a:lstStyle/>
        <a:p>
          <a:endParaRPr lang="en-US"/>
        </a:p>
      </dgm:t>
    </dgm:pt>
    <dgm:pt modelId="{2C5FEC5C-FC41-4385-854E-1FFABCC82BE0}">
      <dgm:prSet/>
      <dgm:spPr/>
      <dgm:t>
        <a:bodyPr/>
        <a:lstStyle/>
        <a:p>
          <a:pPr>
            <a:lnSpc>
              <a:spcPct val="100000"/>
            </a:lnSpc>
          </a:pPr>
          <a:r>
            <a:rPr lang="en-US" dirty="0"/>
            <a:t>The importance of the Battle</a:t>
          </a:r>
        </a:p>
      </dgm:t>
    </dgm:pt>
    <dgm:pt modelId="{99121284-4761-4193-8E54-0D5FF8951ADB}" type="parTrans" cxnId="{5457AD8F-BDD1-410B-A8D7-63979EEB3259}">
      <dgm:prSet/>
      <dgm:spPr/>
      <dgm:t>
        <a:bodyPr/>
        <a:lstStyle/>
        <a:p>
          <a:endParaRPr lang="en-US"/>
        </a:p>
      </dgm:t>
    </dgm:pt>
    <dgm:pt modelId="{4885C588-3543-4C47-982E-196E800A95CB}" type="sibTrans" cxnId="{5457AD8F-BDD1-410B-A8D7-63979EEB3259}">
      <dgm:prSet/>
      <dgm:spPr/>
      <dgm:t>
        <a:bodyPr/>
        <a:lstStyle/>
        <a:p>
          <a:endParaRPr lang="en-US"/>
        </a:p>
      </dgm:t>
    </dgm:pt>
    <dgm:pt modelId="{BF235D52-7BE4-456F-9FE0-9B532587DCC2}">
      <dgm:prSet/>
      <dgm:spPr/>
      <dgm:t>
        <a:bodyPr/>
        <a:lstStyle/>
        <a:p>
          <a:pPr>
            <a:lnSpc>
              <a:spcPct val="100000"/>
            </a:lnSpc>
          </a:pPr>
          <a:r>
            <a:rPr lang="en-US" b="0" u="none"/>
            <a:t>Evaluate</a:t>
          </a:r>
        </a:p>
      </dgm:t>
    </dgm:pt>
    <dgm:pt modelId="{FE794DB4-4BBB-458D-95DF-043887E88EBA}" type="parTrans" cxnId="{8E8E34DB-962D-45A8-B6E7-71B61C22716A}">
      <dgm:prSet/>
      <dgm:spPr/>
      <dgm:t>
        <a:bodyPr/>
        <a:lstStyle/>
        <a:p>
          <a:endParaRPr lang="en-US"/>
        </a:p>
      </dgm:t>
    </dgm:pt>
    <dgm:pt modelId="{6644FAD8-CE3A-49A4-B5FF-7D436D98E669}" type="sibTrans" cxnId="{8E8E34DB-962D-45A8-B6E7-71B61C22716A}">
      <dgm:prSet/>
      <dgm:spPr/>
      <dgm:t>
        <a:bodyPr/>
        <a:lstStyle/>
        <a:p>
          <a:endParaRPr lang="en-US"/>
        </a:p>
      </dgm:t>
    </dgm:pt>
    <dgm:pt modelId="{9BC44BCE-3219-496B-9156-09342737ECAC}">
      <dgm:prSet/>
      <dgm:spPr/>
      <dgm:t>
        <a:bodyPr/>
        <a:lstStyle/>
        <a:p>
          <a:pPr>
            <a:lnSpc>
              <a:spcPct val="100000"/>
            </a:lnSpc>
          </a:pPr>
          <a:r>
            <a:rPr lang="en-IE" dirty="0"/>
            <a:t>Alexander’s leadership skills/character</a:t>
          </a:r>
        </a:p>
      </dgm:t>
    </dgm:pt>
    <dgm:pt modelId="{7F1FB76F-EBD1-4E42-8ED9-A1CA1345ADB5}" type="parTrans" cxnId="{724E39A6-14E0-406A-A245-2A52624F1DBE}">
      <dgm:prSet/>
      <dgm:spPr/>
      <dgm:t>
        <a:bodyPr/>
        <a:lstStyle/>
        <a:p>
          <a:endParaRPr lang="en-IE"/>
        </a:p>
      </dgm:t>
    </dgm:pt>
    <dgm:pt modelId="{13DFF404-5BAF-4EA3-88ED-8F6E17963845}" type="sibTrans" cxnId="{724E39A6-14E0-406A-A245-2A52624F1DBE}">
      <dgm:prSet/>
      <dgm:spPr/>
      <dgm:t>
        <a:bodyPr/>
        <a:lstStyle/>
        <a:p>
          <a:endParaRPr lang="en-IE"/>
        </a:p>
      </dgm:t>
    </dgm:pt>
    <dgm:pt modelId="{BAD59846-8D56-478E-B6C4-80733F9AD55A}" type="pres">
      <dgm:prSet presAssocID="{16C8DCC4-BD4B-41CB-9E0D-10B387A6B77C}" presName="root" presStyleCnt="0">
        <dgm:presLayoutVars>
          <dgm:dir/>
          <dgm:resizeHandles val="exact"/>
        </dgm:presLayoutVars>
      </dgm:prSet>
      <dgm:spPr/>
      <dgm:t>
        <a:bodyPr/>
        <a:lstStyle/>
        <a:p>
          <a:endParaRPr lang="en-US"/>
        </a:p>
      </dgm:t>
    </dgm:pt>
    <dgm:pt modelId="{D26C37E6-53C3-47CE-9606-CD2713A2AFB8}" type="pres">
      <dgm:prSet presAssocID="{FCEA7A4B-D007-4FCC-BA6E-C17EB784C69C}" presName="compNode" presStyleCnt="0"/>
      <dgm:spPr/>
    </dgm:pt>
    <dgm:pt modelId="{B46FAE7E-82FA-4A4A-B14D-9E80696DE36F}" type="pres">
      <dgm:prSet presAssocID="{FCEA7A4B-D007-4FCC-BA6E-C17EB784C69C}" presName="bgRect" presStyleLbl="bgShp" presStyleIdx="0" presStyleCnt="4"/>
      <dgm:spPr/>
    </dgm:pt>
    <dgm:pt modelId="{8BCC2AB5-02B6-4DE2-877E-602EB2D2D183}" type="pres">
      <dgm:prSet presAssocID="{FCEA7A4B-D007-4FCC-BA6E-C17EB784C69C}" presName="iconRect" presStyleLbl="node1" presStyleIdx="0" presStyleCnt="4"/>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Quotes"/>
        </a:ext>
      </dgm:extLst>
    </dgm:pt>
    <dgm:pt modelId="{C7B1E7DF-E5B1-4F9A-9DE0-C83D84B2D05B}" type="pres">
      <dgm:prSet presAssocID="{FCEA7A4B-D007-4FCC-BA6E-C17EB784C69C}" presName="spaceRect" presStyleCnt="0"/>
      <dgm:spPr/>
    </dgm:pt>
    <dgm:pt modelId="{8AD71B0A-0E29-47E6-AC8E-CDF575063EEA}" type="pres">
      <dgm:prSet presAssocID="{FCEA7A4B-D007-4FCC-BA6E-C17EB784C69C}" presName="parTx" presStyleLbl="revTx" presStyleIdx="0" presStyleCnt="8">
        <dgm:presLayoutVars>
          <dgm:chMax val="0"/>
          <dgm:chPref val="0"/>
        </dgm:presLayoutVars>
      </dgm:prSet>
      <dgm:spPr/>
      <dgm:t>
        <a:bodyPr/>
        <a:lstStyle/>
        <a:p>
          <a:endParaRPr lang="en-US"/>
        </a:p>
      </dgm:t>
    </dgm:pt>
    <dgm:pt modelId="{90931747-A2F4-48D5-AB62-AA9BCE1E49D4}" type="pres">
      <dgm:prSet presAssocID="{FCEA7A4B-D007-4FCC-BA6E-C17EB784C69C}" presName="desTx" presStyleLbl="revTx" presStyleIdx="1" presStyleCnt="8">
        <dgm:presLayoutVars/>
      </dgm:prSet>
      <dgm:spPr/>
      <dgm:t>
        <a:bodyPr/>
        <a:lstStyle/>
        <a:p>
          <a:endParaRPr lang="en-US"/>
        </a:p>
      </dgm:t>
    </dgm:pt>
    <dgm:pt modelId="{FA2A98F4-FA65-4DA4-AF71-8B3F7A92DEBC}" type="pres">
      <dgm:prSet presAssocID="{35E54B8F-3C31-4765-9334-D1467B629F20}" presName="sibTrans" presStyleCnt="0"/>
      <dgm:spPr/>
    </dgm:pt>
    <dgm:pt modelId="{784F36E3-D844-40D8-B70F-30372896CCE2}" type="pres">
      <dgm:prSet presAssocID="{D49270A0-F1FA-44E0-A23B-2AE47C4DEECB}" presName="compNode" presStyleCnt="0"/>
      <dgm:spPr/>
    </dgm:pt>
    <dgm:pt modelId="{DC482549-8F40-4486-B974-56999CFBC8F5}" type="pres">
      <dgm:prSet presAssocID="{D49270A0-F1FA-44E0-A23B-2AE47C4DEECB}" presName="bgRect" presStyleLbl="bgShp" presStyleIdx="1" presStyleCnt="4"/>
      <dgm:spPr/>
    </dgm:pt>
    <dgm:pt modelId="{A6AB7E1D-03E0-4604-A9A0-57304372CE8B}" type="pres">
      <dgm:prSet presAssocID="{D49270A0-F1FA-44E0-A23B-2AE47C4DEEC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DNA"/>
        </a:ext>
      </dgm:extLst>
    </dgm:pt>
    <dgm:pt modelId="{41170288-DB34-4A55-9345-4A4C9F34D00E}" type="pres">
      <dgm:prSet presAssocID="{D49270A0-F1FA-44E0-A23B-2AE47C4DEECB}" presName="spaceRect" presStyleCnt="0"/>
      <dgm:spPr/>
    </dgm:pt>
    <dgm:pt modelId="{21F53FA9-F27D-44A8-95F9-69E20559DE48}" type="pres">
      <dgm:prSet presAssocID="{D49270A0-F1FA-44E0-A23B-2AE47C4DEECB}" presName="parTx" presStyleLbl="revTx" presStyleIdx="2" presStyleCnt="8">
        <dgm:presLayoutVars>
          <dgm:chMax val="0"/>
          <dgm:chPref val="0"/>
        </dgm:presLayoutVars>
      </dgm:prSet>
      <dgm:spPr/>
      <dgm:t>
        <a:bodyPr/>
        <a:lstStyle/>
        <a:p>
          <a:endParaRPr lang="en-US"/>
        </a:p>
      </dgm:t>
    </dgm:pt>
    <dgm:pt modelId="{E418FB8E-3506-48F4-8838-9FFDC9D78DD8}" type="pres">
      <dgm:prSet presAssocID="{D49270A0-F1FA-44E0-A23B-2AE47C4DEECB}" presName="desTx" presStyleLbl="revTx" presStyleIdx="3" presStyleCnt="8">
        <dgm:presLayoutVars/>
      </dgm:prSet>
      <dgm:spPr/>
      <dgm:t>
        <a:bodyPr/>
        <a:lstStyle/>
        <a:p>
          <a:endParaRPr lang="en-US"/>
        </a:p>
      </dgm:t>
    </dgm:pt>
    <dgm:pt modelId="{16917813-BD09-4611-BB92-C06CE20CEB18}" type="pres">
      <dgm:prSet presAssocID="{B99B90D8-E3D1-432E-B996-72D775B59DEE}" presName="sibTrans" presStyleCnt="0"/>
      <dgm:spPr/>
    </dgm:pt>
    <dgm:pt modelId="{43E0BA25-76CD-4131-9EA4-7FCAAD9BBE07}" type="pres">
      <dgm:prSet presAssocID="{57E08A55-6CD0-4EEA-8323-39716276B8A9}" presName="compNode" presStyleCnt="0"/>
      <dgm:spPr/>
    </dgm:pt>
    <dgm:pt modelId="{DBE50AB8-27A0-41F6-9B7F-96E391CF4412}" type="pres">
      <dgm:prSet presAssocID="{57E08A55-6CD0-4EEA-8323-39716276B8A9}" presName="bgRect" presStyleLbl="bgShp" presStyleIdx="2" presStyleCnt="4"/>
      <dgm:spPr/>
    </dgm:pt>
    <dgm:pt modelId="{F990DDD7-66F1-4645-B103-375FA3AA7952}" type="pres">
      <dgm:prSet presAssocID="{57E08A55-6CD0-4EEA-8323-39716276B8A9}" presName="iconRect" presStyleLbl="node1" presStyleIdx="2" presStyleCnt="4"/>
      <dgm:spPr>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Chat"/>
        </a:ext>
      </dgm:extLst>
    </dgm:pt>
    <dgm:pt modelId="{E5010094-96AD-46B5-9DBD-DD0E9F292A31}" type="pres">
      <dgm:prSet presAssocID="{57E08A55-6CD0-4EEA-8323-39716276B8A9}" presName="spaceRect" presStyleCnt="0"/>
      <dgm:spPr/>
    </dgm:pt>
    <dgm:pt modelId="{C115395C-5CD5-4C96-89AA-25EBD58D9EF1}" type="pres">
      <dgm:prSet presAssocID="{57E08A55-6CD0-4EEA-8323-39716276B8A9}" presName="parTx" presStyleLbl="revTx" presStyleIdx="4" presStyleCnt="8">
        <dgm:presLayoutVars>
          <dgm:chMax val="0"/>
          <dgm:chPref val="0"/>
        </dgm:presLayoutVars>
      </dgm:prSet>
      <dgm:spPr/>
      <dgm:t>
        <a:bodyPr/>
        <a:lstStyle/>
        <a:p>
          <a:endParaRPr lang="en-US"/>
        </a:p>
      </dgm:t>
    </dgm:pt>
    <dgm:pt modelId="{CEF23D36-3C35-46B3-8686-033FDDB9E637}" type="pres">
      <dgm:prSet presAssocID="{57E08A55-6CD0-4EEA-8323-39716276B8A9}" presName="desTx" presStyleLbl="revTx" presStyleIdx="5" presStyleCnt="8">
        <dgm:presLayoutVars/>
      </dgm:prSet>
      <dgm:spPr/>
      <dgm:t>
        <a:bodyPr/>
        <a:lstStyle/>
        <a:p>
          <a:endParaRPr lang="en-US"/>
        </a:p>
      </dgm:t>
    </dgm:pt>
    <dgm:pt modelId="{54EEEF3D-939A-46A5-8569-C924CDD290AC}" type="pres">
      <dgm:prSet presAssocID="{B73FF9A5-3EEB-4385-85D5-141935468B41}" presName="sibTrans" presStyleCnt="0"/>
      <dgm:spPr/>
    </dgm:pt>
    <dgm:pt modelId="{62175101-80C1-4D2C-B756-45718EB53510}" type="pres">
      <dgm:prSet presAssocID="{BF235D52-7BE4-456F-9FE0-9B532587DCC2}" presName="compNode" presStyleCnt="0"/>
      <dgm:spPr/>
    </dgm:pt>
    <dgm:pt modelId="{4E0CC671-3860-4C63-933D-10A8BCC5A544}" type="pres">
      <dgm:prSet presAssocID="{BF235D52-7BE4-456F-9FE0-9B532587DCC2}" presName="bgRect" presStyleLbl="bgShp" presStyleIdx="3" presStyleCnt="4"/>
      <dgm:spPr/>
    </dgm:pt>
    <dgm:pt modelId="{CFFDC73D-4246-4D0A-A18F-3D366B2CB714}" type="pres">
      <dgm:prSet presAssocID="{BF235D52-7BE4-456F-9FE0-9B532587DCC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t>
        <a:bodyPr/>
        <a:lstStyle/>
        <a:p>
          <a:endParaRPr lang="en-US"/>
        </a:p>
      </dgm:t>
      <dgm:extLst>
        <a:ext uri="{E40237B7-FDA0-4F09-8148-C483321AD2D9}">
          <dgm14:cNvPr xmlns:dgm14="http://schemas.microsoft.com/office/drawing/2010/diagram" id="0" name="" descr="Head with Gears"/>
        </a:ext>
      </dgm:extLst>
    </dgm:pt>
    <dgm:pt modelId="{4FFB606C-91C2-436D-9B0D-FF1DED210789}" type="pres">
      <dgm:prSet presAssocID="{BF235D52-7BE4-456F-9FE0-9B532587DCC2}" presName="spaceRect" presStyleCnt="0"/>
      <dgm:spPr/>
    </dgm:pt>
    <dgm:pt modelId="{DB2B5FC0-25FF-4804-B28B-B32F4D8A8D98}" type="pres">
      <dgm:prSet presAssocID="{BF235D52-7BE4-456F-9FE0-9B532587DCC2}" presName="parTx" presStyleLbl="revTx" presStyleIdx="6" presStyleCnt="8">
        <dgm:presLayoutVars>
          <dgm:chMax val="0"/>
          <dgm:chPref val="0"/>
        </dgm:presLayoutVars>
      </dgm:prSet>
      <dgm:spPr/>
      <dgm:t>
        <a:bodyPr/>
        <a:lstStyle/>
        <a:p>
          <a:endParaRPr lang="en-US"/>
        </a:p>
      </dgm:t>
    </dgm:pt>
    <dgm:pt modelId="{65C69312-C186-4417-994A-67E54F1D02B3}" type="pres">
      <dgm:prSet presAssocID="{BF235D52-7BE4-456F-9FE0-9B532587DCC2}" presName="desTx" presStyleLbl="revTx" presStyleIdx="7" presStyleCnt="8">
        <dgm:presLayoutVars/>
      </dgm:prSet>
      <dgm:spPr/>
      <dgm:t>
        <a:bodyPr/>
        <a:lstStyle/>
        <a:p>
          <a:endParaRPr lang="en-US"/>
        </a:p>
      </dgm:t>
    </dgm:pt>
  </dgm:ptLst>
  <dgm:cxnLst>
    <dgm:cxn modelId="{AF5A0CA5-7D27-4CFB-9586-D7AA5E2E251B}" type="presOf" srcId="{D49270A0-F1FA-44E0-A23B-2AE47C4DEECB}" destId="{21F53FA9-F27D-44A8-95F9-69E20559DE48}" srcOrd="0" destOrd="0" presId="urn:microsoft.com/office/officeart/2018/2/layout/IconVerticalSolidList"/>
    <dgm:cxn modelId="{E6209E91-F30B-4E94-BD68-2C332310423E}" type="presOf" srcId="{FCEA7A4B-D007-4FCC-BA6E-C17EB784C69C}" destId="{8AD71B0A-0E29-47E6-AC8E-CDF575063EEA}" srcOrd="0" destOrd="0" presId="urn:microsoft.com/office/officeart/2018/2/layout/IconVerticalSolidList"/>
    <dgm:cxn modelId="{724E39A6-14E0-406A-A245-2A52624F1DBE}" srcId="{BF235D52-7BE4-456F-9FE0-9B532587DCC2}" destId="{9BC44BCE-3219-496B-9156-09342737ECAC}" srcOrd="0" destOrd="0" parTransId="{7F1FB76F-EBD1-4E42-8ED9-A1CA1345ADB5}" sibTransId="{13DFF404-5BAF-4EA3-88ED-8F6E17963845}"/>
    <dgm:cxn modelId="{48ADAB9A-3D27-415A-BEC9-FE656FB26EE7}" type="presOf" srcId="{57E08A55-6CD0-4EEA-8323-39716276B8A9}" destId="{C115395C-5CD5-4C96-89AA-25EBD58D9EF1}" srcOrd="0" destOrd="0" presId="urn:microsoft.com/office/officeart/2018/2/layout/IconVerticalSolidList"/>
    <dgm:cxn modelId="{902F0FC5-30D1-4E86-8BFD-FEAA39FC4134}" type="presOf" srcId="{9BC44BCE-3219-496B-9156-09342737ECAC}" destId="{65C69312-C186-4417-994A-67E54F1D02B3}" srcOrd="0" destOrd="0" presId="urn:microsoft.com/office/officeart/2018/2/layout/IconVerticalSolidList"/>
    <dgm:cxn modelId="{8E8E34DB-962D-45A8-B6E7-71B61C22716A}" srcId="{16C8DCC4-BD4B-41CB-9E0D-10B387A6B77C}" destId="{BF235D52-7BE4-456F-9FE0-9B532587DCC2}" srcOrd="3" destOrd="0" parTransId="{FE794DB4-4BBB-458D-95DF-043887E88EBA}" sibTransId="{6644FAD8-CE3A-49A4-B5FF-7D436D98E669}"/>
    <dgm:cxn modelId="{89512633-C7BE-4B6F-BA56-EBA6ECD187ED}" type="presOf" srcId="{B48A5C78-919E-4E3D-8099-6F7A9A3D1FCC}" destId="{90931747-A2F4-48D5-AB62-AA9BCE1E49D4}" srcOrd="0" destOrd="0" presId="urn:microsoft.com/office/officeart/2018/2/layout/IconVerticalSolidList"/>
    <dgm:cxn modelId="{D72C14E6-6174-41FE-BBA6-2A9D9AA18028}" type="presOf" srcId="{16C8DCC4-BD4B-41CB-9E0D-10B387A6B77C}" destId="{BAD59846-8D56-478E-B6C4-80733F9AD55A}" srcOrd="0" destOrd="0" presId="urn:microsoft.com/office/officeart/2018/2/layout/IconVerticalSolidList"/>
    <dgm:cxn modelId="{8E4953B1-8DC7-423D-A164-E26A7D9CFEF3}" srcId="{D49270A0-F1FA-44E0-A23B-2AE47C4DEECB}" destId="{DA772DF4-0C7A-4051-9631-1FA45C43BAE7}" srcOrd="0" destOrd="0" parTransId="{D04968D6-F8AD-498D-8401-3E3E32F54BA6}" sibTransId="{C26C6534-C938-4871-BCF4-A6E55C4510F5}"/>
    <dgm:cxn modelId="{5457AD8F-BDD1-410B-A8D7-63979EEB3259}" srcId="{57E08A55-6CD0-4EEA-8323-39716276B8A9}" destId="{2C5FEC5C-FC41-4385-854E-1FFABCC82BE0}" srcOrd="0" destOrd="0" parTransId="{99121284-4761-4193-8E54-0D5FF8951ADB}" sibTransId="{4885C588-3543-4C47-982E-196E800A95CB}"/>
    <dgm:cxn modelId="{3CEFD2BF-E9F8-48DE-8F3B-E7D4F3C1A8A4}" srcId="{16C8DCC4-BD4B-41CB-9E0D-10B387A6B77C}" destId="{FCEA7A4B-D007-4FCC-BA6E-C17EB784C69C}" srcOrd="0" destOrd="0" parTransId="{3AE10640-289D-4860-9141-6B3918DEBAD7}" sibTransId="{35E54B8F-3C31-4765-9334-D1467B629F20}"/>
    <dgm:cxn modelId="{E935F544-79DA-44B7-BAFB-7C35AC474784}" type="presOf" srcId="{2C5FEC5C-FC41-4385-854E-1FFABCC82BE0}" destId="{CEF23D36-3C35-46B3-8686-033FDDB9E637}" srcOrd="0" destOrd="0" presId="urn:microsoft.com/office/officeart/2018/2/layout/IconVerticalSolidList"/>
    <dgm:cxn modelId="{B706A758-F96B-4945-BD50-3F3672EBA36B}" type="presOf" srcId="{DA772DF4-0C7A-4051-9631-1FA45C43BAE7}" destId="{E418FB8E-3506-48F4-8838-9FFDC9D78DD8}" srcOrd="0" destOrd="0" presId="urn:microsoft.com/office/officeart/2018/2/layout/IconVerticalSolidList"/>
    <dgm:cxn modelId="{48568FFD-2382-4AD0-B8CC-90A8A1DCF684}" srcId="{16C8DCC4-BD4B-41CB-9E0D-10B387A6B77C}" destId="{57E08A55-6CD0-4EEA-8323-39716276B8A9}" srcOrd="2" destOrd="0" parTransId="{8E99EC8C-E10E-4D1C-8E11-2DD151EE4ED4}" sibTransId="{B73FF9A5-3EEB-4385-85D5-141935468B41}"/>
    <dgm:cxn modelId="{3ECBE660-F2B1-410C-8002-ACFAA0EC24CC}" srcId="{FCEA7A4B-D007-4FCC-BA6E-C17EB784C69C}" destId="{B48A5C78-919E-4E3D-8099-6F7A9A3D1FCC}" srcOrd="0" destOrd="0" parTransId="{79FDE6F2-BC18-4EB3-87F3-8983FBDC45EA}" sibTransId="{9180ADE4-B803-43FD-81B1-F9AD32E8C1F1}"/>
    <dgm:cxn modelId="{1855B6D3-5A73-469E-8D14-53D911A680DF}" type="presOf" srcId="{BF235D52-7BE4-456F-9FE0-9B532587DCC2}" destId="{DB2B5FC0-25FF-4804-B28B-B32F4D8A8D98}" srcOrd="0" destOrd="0" presId="urn:microsoft.com/office/officeart/2018/2/layout/IconVerticalSolidList"/>
    <dgm:cxn modelId="{9F07FF76-4568-4D19-94B5-081216B1E774}" srcId="{16C8DCC4-BD4B-41CB-9E0D-10B387A6B77C}" destId="{D49270A0-F1FA-44E0-A23B-2AE47C4DEECB}" srcOrd="1" destOrd="0" parTransId="{844BF6D0-9E20-4D23-82EA-78B60BE9ED4E}" sibTransId="{B99B90D8-E3D1-432E-B996-72D775B59DEE}"/>
    <dgm:cxn modelId="{2D741064-4891-46D5-BA50-525F92E6B429}" type="presParOf" srcId="{BAD59846-8D56-478E-B6C4-80733F9AD55A}" destId="{D26C37E6-53C3-47CE-9606-CD2713A2AFB8}" srcOrd="0" destOrd="0" presId="urn:microsoft.com/office/officeart/2018/2/layout/IconVerticalSolidList"/>
    <dgm:cxn modelId="{1920728A-52C9-4E3F-AD85-BC56CD63ACD1}" type="presParOf" srcId="{D26C37E6-53C3-47CE-9606-CD2713A2AFB8}" destId="{B46FAE7E-82FA-4A4A-B14D-9E80696DE36F}" srcOrd="0" destOrd="0" presId="urn:microsoft.com/office/officeart/2018/2/layout/IconVerticalSolidList"/>
    <dgm:cxn modelId="{406B8FEC-3139-41BD-89F3-2E0ACEB0314A}" type="presParOf" srcId="{D26C37E6-53C3-47CE-9606-CD2713A2AFB8}" destId="{8BCC2AB5-02B6-4DE2-877E-602EB2D2D183}" srcOrd="1" destOrd="0" presId="urn:microsoft.com/office/officeart/2018/2/layout/IconVerticalSolidList"/>
    <dgm:cxn modelId="{20C456A1-856F-4F0F-85E0-D0C2CFB0B122}" type="presParOf" srcId="{D26C37E6-53C3-47CE-9606-CD2713A2AFB8}" destId="{C7B1E7DF-E5B1-4F9A-9DE0-C83D84B2D05B}" srcOrd="2" destOrd="0" presId="urn:microsoft.com/office/officeart/2018/2/layout/IconVerticalSolidList"/>
    <dgm:cxn modelId="{A83E9CE8-62C9-450B-BCC4-07100B50CB5D}" type="presParOf" srcId="{D26C37E6-53C3-47CE-9606-CD2713A2AFB8}" destId="{8AD71B0A-0E29-47E6-AC8E-CDF575063EEA}" srcOrd="3" destOrd="0" presId="urn:microsoft.com/office/officeart/2018/2/layout/IconVerticalSolidList"/>
    <dgm:cxn modelId="{B8462205-D557-4EFC-A7FD-481C124B1B82}" type="presParOf" srcId="{D26C37E6-53C3-47CE-9606-CD2713A2AFB8}" destId="{90931747-A2F4-48D5-AB62-AA9BCE1E49D4}" srcOrd="4" destOrd="0" presId="urn:microsoft.com/office/officeart/2018/2/layout/IconVerticalSolidList"/>
    <dgm:cxn modelId="{BF7713D9-EDB5-4265-B39C-C657B9A1547A}" type="presParOf" srcId="{BAD59846-8D56-478E-B6C4-80733F9AD55A}" destId="{FA2A98F4-FA65-4DA4-AF71-8B3F7A92DEBC}" srcOrd="1" destOrd="0" presId="urn:microsoft.com/office/officeart/2018/2/layout/IconVerticalSolidList"/>
    <dgm:cxn modelId="{C75019A3-0478-4194-AFFD-B3887B07B6A0}" type="presParOf" srcId="{BAD59846-8D56-478E-B6C4-80733F9AD55A}" destId="{784F36E3-D844-40D8-B70F-30372896CCE2}" srcOrd="2" destOrd="0" presId="urn:microsoft.com/office/officeart/2018/2/layout/IconVerticalSolidList"/>
    <dgm:cxn modelId="{160893C6-3652-472E-A81C-A2243961D7FA}" type="presParOf" srcId="{784F36E3-D844-40D8-B70F-30372896CCE2}" destId="{DC482549-8F40-4486-B974-56999CFBC8F5}" srcOrd="0" destOrd="0" presId="urn:microsoft.com/office/officeart/2018/2/layout/IconVerticalSolidList"/>
    <dgm:cxn modelId="{89610CA9-91AE-4691-B74F-74575D86E22B}" type="presParOf" srcId="{784F36E3-D844-40D8-B70F-30372896CCE2}" destId="{A6AB7E1D-03E0-4604-A9A0-57304372CE8B}" srcOrd="1" destOrd="0" presId="urn:microsoft.com/office/officeart/2018/2/layout/IconVerticalSolidList"/>
    <dgm:cxn modelId="{F97E8B02-1475-46B9-8E32-86242C27EAA3}" type="presParOf" srcId="{784F36E3-D844-40D8-B70F-30372896CCE2}" destId="{41170288-DB34-4A55-9345-4A4C9F34D00E}" srcOrd="2" destOrd="0" presId="urn:microsoft.com/office/officeart/2018/2/layout/IconVerticalSolidList"/>
    <dgm:cxn modelId="{8929680D-1570-4BAA-9167-DEDD2F509121}" type="presParOf" srcId="{784F36E3-D844-40D8-B70F-30372896CCE2}" destId="{21F53FA9-F27D-44A8-95F9-69E20559DE48}" srcOrd="3" destOrd="0" presId="urn:microsoft.com/office/officeart/2018/2/layout/IconVerticalSolidList"/>
    <dgm:cxn modelId="{469C1349-03C8-48FD-920C-3FC1BA732B8D}" type="presParOf" srcId="{784F36E3-D844-40D8-B70F-30372896CCE2}" destId="{E418FB8E-3506-48F4-8838-9FFDC9D78DD8}" srcOrd="4" destOrd="0" presId="urn:microsoft.com/office/officeart/2018/2/layout/IconVerticalSolidList"/>
    <dgm:cxn modelId="{A394D544-2373-454E-B74B-B1B6155DC6B4}" type="presParOf" srcId="{BAD59846-8D56-478E-B6C4-80733F9AD55A}" destId="{16917813-BD09-4611-BB92-C06CE20CEB18}" srcOrd="3" destOrd="0" presId="urn:microsoft.com/office/officeart/2018/2/layout/IconVerticalSolidList"/>
    <dgm:cxn modelId="{051E98FF-388B-453D-AF17-D4FF07F50F83}" type="presParOf" srcId="{BAD59846-8D56-478E-B6C4-80733F9AD55A}" destId="{43E0BA25-76CD-4131-9EA4-7FCAAD9BBE07}" srcOrd="4" destOrd="0" presId="urn:microsoft.com/office/officeart/2018/2/layout/IconVerticalSolidList"/>
    <dgm:cxn modelId="{B0816B51-6F98-4463-8150-0AE6D44F08E9}" type="presParOf" srcId="{43E0BA25-76CD-4131-9EA4-7FCAAD9BBE07}" destId="{DBE50AB8-27A0-41F6-9B7F-96E391CF4412}" srcOrd="0" destOrd="0" presId="urn:microsoft.com/office/officeart/2018/2/layout/IconVerticalSolidList"/>
    <dgm:cxn modelId="{99604034-D5F1-44B4-B233-BB13B39BD93B}" type="presParOf" srcId="{43E0BA25-76CD-4131-9EA4-7FCAAD9BBE07}" destId="{F990DDD7-66F1-4645-B103-375FA3AA7952}" srcOrd="1" destOrd="0" presId="urn:microsoft.com/office/officeart/2018/2/layout/IconVerticalSolidList"/>
    <dgm:cxn modelId="{AFBA6C0E-FD5D-40D3-AB95-89FDBA1DE2A7}" type="presParOf" srcId="{43E0BA25-76CD-4131-9EA4-7FCAAD9BBE07}" destId="{E5010094-96AD-46B5-9DBD-DD0E9F292A31}" srcOrd="2" destOrd="0" presId="urn:microsoft.com/office/officeart/2018/2/layout/IconVerticalSolidList"/>
    <dgm:cxn modelId="{42FF7E64-775E-4495-B076-62EF92C7E3C3}" type="presParOf" srcId="{43E0BA25-76CD-4131-9EA4-7FCAAD9BBE07}" destId="{C115395C-5CD5-4C96-89AA-25EBD58D9EF1}" srcOrd="3" destOrd="0" presId="urn:microsoft.com/office/officeart/2018/2/layout/IconVerticalSolidList"/>
    <dgm:cxn modelId="{ACC283E6-E9F7-4EDF-83C0-4D7FBAF68063}" type="presParOf" srcId="{43E0BA25-76CD-4131-9EA4-7FCAAD9BBE07}" destId="{CEF23D36-3C35-46B3-8686-033FDDB9E637}" srcOrd="4" destOrd="0" presId="urn:microsoft.com/office/officeart/2018/2/layout/IconVerticalSolidList"/>
    <dgm:cxn modelId="{22E1D5F2-CDCE-4EEF-9836-5C452FFDB964}" type="presParOf" srcId="{BAD59846-8D56-478E-B6C4-80733F9AD55A}" destId="{54EEEF3D-939A-46A5-8569-C924CDD290AC}" srcOrd="5" destOrd="0" presId="urn:microsoft.com/office/officeart/2018/2/layout/IconVerticalSolidList"/>
    <dgm:cxn modelId="{37C41574-583D-446C-869E-1C0965CD4F51}" type="presParOf" srcId="{BAD59846-8D56-478E-B6C4-80733F9AD55A}" destId="{62175101-80C1-4D2C-B756-45718EB53510}" srcOrd="6" destOrd="0" presId="urn:microsoft.com/office/officeart/2018/2/layout/IconVerticalSolidList"/>
    <dgm:cxn modelId="{9D3E05A6-743D-47B2-8AD2-11901DAAD20F}" type="presParOf" srcId="{62175101-80C1-4D2C-B756-45718EB53510}" destId="{4E0CC671-3860-4C63-933D-10A8BCC5A544}" srcOrd="0" destOrd="0" presId="urn:microsoft.com/office/officeart/2018/2/layout/IconVerticalSolidList"/>
    <dgm:cxn modelId="{714D633D-DEE1-4303-8291-A2BDCD5C7020}" type="presParOf" srcId="{62175101-80C1-4D2C-B756-45718EB53510}" destId="{CFFDC73D-4246-4D0A-A18F-3D366B2CB714}" srcOrd="1" destOrd="0" presId="urn:microsoft.com/office/officeart/2018/2/layout/IconVerticalSolidList"/>
    <dgm:cxn modelId="{EFE360AA-CBEB-4240-A3D5-2541CC2D01B0}" type="presParOf" srcId="{62175101-80C1-4D2C-B756-45718EB53510}" destId="{4FFB606C-91C2-436D-9B0D-FF1DED210789}" srcOrd="2" destOrd="0" presId="urn:microsoft.com/office/officeart/2018/2/layout/IconVerticalSolidList"/>
    <dgm:cxn modelId="{EE9A7DEF-AC8C-440F-B91D-3A48B1E73857}" type="presParOf" srcId="{62175101-80C1-4D2C-B756-45718EB53510}" destId="{DB2B5FC0-25FF-4804-B28B-B32F4D8A8D98}" srcOrd="3" destOrd="0" presId="urn:microsoft.com/office/officeart/2018/2/layout/IconVerticalSolidList"/>
    <dgm:cxn modelId="{92E290E6-D2B1-423E-9984-72ED73C9DBC9}" type="presParOf" srcId="{62175101-80C1-4D2C-B756-45718EB53510}" destId="{65C69312-C186-4417-994A-67E54F1D02B3}"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7ADBF3E-4418-4E6A-99F3-3DE32A269119}"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US"/>
        </a:p>
      </dgm:t>
    </dgm:pt>
    <dgm:pt modelId="{AA20A94D-6FBA-4E4F-9EEA-632E6C57D6CD}">
      <dgm:prSet/>
      <dgm:spPr/>
      <dgm:t>
        <a:bodyPr/>
        <a:lstStyle/>
        <a:p>
          <a:r>
            <a:rPr lang="en-IE"/>
            <a:t>Casulties (see Arrian, pg 74/75):</a:t>
          </a:r>
          <a:endParaRPr lang="en-US"/>
        </a:p>
      </dgm:t>
    </dgm:pt>
    <dgm:pt modelId="{B1482CB1-9119-463E-8BA2-7315EECB9011}" type="parTrans" cxnId="{7B3D3722-C526-491F-AE69-F67C40A0BF84}">
      <dgm:prSet/>
      <dgm:spPr/>
      <dgm:t>
        <a:bodyPr/>
        <a:lstStyle/>
        <a:p>
          <a:endParaRPr lang="en-US"/>
        </a:p>
      </dgm:t>
    </dgm:pt>
    <dgm:pt modelId="{4E83189F-CDED-47DF-95D7-B1FDE57BD0A5}" type="sibTrans" cxnId="{7B3D3722-C526-491F-AE69-F67C40A0BF84}">
      <dgm:prSet/>
      <dgm:spPr/>
      <dgm:t>
        <a:bodyPr/>
        <a:lstStyle/>
        <a:p>
          <a:endParaRPr lang="en-US"/>
        </a:p>
      </dgm:t>
    </dgm:pt>
    <dgm:pt modelId="{0CE5E09F-ECC9-4CE1-AE24-A77A3742D239}">
      <dgm:prSet/>
      <dgm:spPr/>
      <dgm:t>
        <a:bodyPr/>
        <a:lstStyle/>
        <a:p>
          <a:r>
            <a:rPr lang="en-IE"/>
            <a:t>Macedonia/Greece: 300-400 killed.</a:t>
          </a:r>
          <a:endParaRPr lang="en-US"/>
        </a:p>
      </dgm:t>
    </dgm:pt>
    <dgm:pt modelId="{FE57EB76-1DA6-44D6-8292-2B874F47A89A}" type="parTrans" cxnId="{B873CE2F-5F52-4F90-8153-CFBFECFD3EF1}">
      <dgm:prSet/>
      <dgm:spPr/>
      <dgm:t>
        <a:bodyPr/>
        <a:lstStyle/>
        <a:p>
          <a:endParaRPr lang="en-US"/>
        </a:p>
      </dgm:t>
    </dgm:pt>
    <dgm:pt modelId="{B724EEF3-A7F8-4435-BB77-10C6E805D958}" type="sibTrans" cxnId="{B873CE2F-5F52-4F90-8153-CFBFECFD3EF1}">
      <dgm:prSet/>
      <dgm:spPr/>
      <dgm:t>
        <a:bodyPr/>
        <a:lstStyle/>
        <a:p>
          <a:endParaRPr lang="en-US"/>
        </a:p>
      </dgm:t>
    </dgm:pt>
    <dgm:pt modelId="{E7A65B7B-2C71-4E6B-9224-0A878CC82136}">
      <dgm:prSet/>
      <dgm:spPr/>
      <dgm:t>
        <a:bodyPr/>
        <a:lstStyle/>
        <a:p>
          <a:r>
            <a:rPr lang="en-IE"/>
            <a:t>Persians Killed: Cavalry: 1,000; Infantry: 3,000 infantry.</a:t>
          </a:r>
          <a:endParaRPr lang="en-US"/>
        </a:p>
      </dgm:t>
    </dgm:pt>
    <dgm:pt modelId="{656A42FE-E0E5-4A93-B6C4-71AEF682AE52}" type="parTrans" cxnId="{601FA366-7F2B-472A-8C8B-C0483EC9FC2A}">
      <dgm:prSet/>
      <dgm:spPr/>
      <dgm:t>
        <a:bodyPr/>
        <a:lstStyle/>
        <a:p>
          <a:endParaRPr lang="en-US"/>
        </a:p>
      </dgm:t>
    </dgm:pt>
    <dgm:pt modelId="{7353259E-6774-4407-A575-9E969B029652}" type="sibTrans" cxnId="{601FA366-7F2B-472A-8C8B-C0483EC9FC2A}">
      <dgm:prSet/>
      <dgm:spPr/>
      <dgm:t>
        <a:bodyPr/>
        <a:lstStyle/>
        <a:p>
          <a:endParaRPr lang="en-US"/>
        </a:p>
      </dgm:t>
    </dgm:pt>
    <dgm:pt modelId="{EF2CD640-6C95-4511-B4E5-5B4125340A7D}">
      <dgm:prSet/>
      <dgm:spPr/>
      <dgm:t>
        <a:bodyPr/>
        <a:lstStyle/>
        <a:p>
          <a:r>
            <a:rPr lang="en-IE"/>
            <a:t>Persian Captured: infantry: 2,000.</a:t>
          </a:r>
          <a:endParaRPr lang="en-US"/>
        </a:p>
      </dgm:t>
    </dgm:pt>
    <dgm:pt modelId="{E4CFD3B7-68D0-4CE5-A43C-ECE23BF4B625}" type="parTrans" cxnId="{54AF5B29-8A0E-4E78-B8FE-4D9152F2491A}">
      <dgm:prSet/>
      <dgm:spPr/>
      <dgm:t>
        <a:bodyPr/>
        <a:lstStyle/>
        <a:p>
          <a:endParaRPr lang="en-US"/>
        </a:p>
      </dgm:t>
    </dgm:pt>
    <dgm:pt modelId="{470959C7-9325-4509-83A8-F5C826426ECD}" type="sibTrans" cxnId="{54AF5B29-8A0E-4E78-B8FE-4D9152F2491A}">
      <dgm:prSet/>
      <dgm:spPr/>
      <dgm:t>
        <a:bodyPr/>
        <a:lstStyle/>
        <a:p>
          <a:endParaRPr lang="en-US"/>
        </a:p>
      </dgm:t>
    </dgm:pt>
    <dgm:pt modelId="{58FB0983-6BED-4774-BF68-8979B717E59E}">
      <dgm:prSet/>
      <dgm:spPr/>
      <dgm:t>
        <a:bodyPr/>
        <a:lstStyle/>
        <a:p>
          <a:r>
            <a:rPr lang="en-IE"/>
            <a:t>Initial Persian resistance is overcome.</a:t>
          </a:r>
          <a:endParaRPr lang="en-US"/>
        </a:p>
      </dgm:t>
    </dgm:pt>
    <dgm:pt modelId="{3CABDE8A-D9B6-4541-BD0C-9C9A89E3BDD6}" type="parTrans" cxnId="{D2F9254A-A417-4230-8E5F-11027D6CCE02}">
      <dgm:prSet/>
      <dgm:spPr/>
      <dgm:t>
        <a:bodyPr/>
        <a:lstStyle/>
        <a:p>
          <a:endParaRPr lang="en-US"/>
        </a:p>
      </dgm:t>
    </dgm:pt>
    <dgm:pt modelId="{2371D69F-1265-4399-924D-99145E04CD61}" type="sibTrans" cxnId="{D2F9254A-A417-4230-8E5F-11027D6CCE02}">
      <dgm:prSet/>
      <dgm:spPr/>
      <dgm:t>
        <a:bodyPr/>
        <a:lstStyle/>
        <a:p>
          <a:endParaRPr lang="en-US"/>
        </a:p>
      </dgm:t>
    </dgm:pt>
    <dgm:pt modelId="{741965D6-BC00-4A33-839F-7ACE48E0BE73}">
      <dgm:prSet/>
      <dgm:spPr/>
      <dgm:t>
        <a:bodyPr/>
        <a:lstStyle/>
        <a:p>
          <a:r>
            <a:rPr lang="en-IE"/>
            <a:t>Memnon – the Mercenary leader – flees South.</a:t>
          </a:r>
          <a:endParaRPr lang="en-US"/>
        </a:p>
      </dgm:t>
    </dgm:pt>
    <dgm:pt modelId="{7419AF35-5775-4990-9F84-33A14543A7B9}" type="parTrans" cxnId="{CD1B37E0-9C27-460B-A006-15F8C3A10776}">
      <dgm:prSet/>
      <dgm:spPr/>
      <dgm:t>
        <a:bodyPr/>
        <a:lstStyle/>
        <a:p>
          <a:endParaRPr lang="en-US"/>
        </a:p>
      </dgm:t>
    </dgm:pt>
    <dgm:pt modelId="{9A1F0C3D-621D-4F02-8325-49C0F27F3C8C}" type="sibTrans" cxnId="{CD1B37E0-9C27-460B-A006-15F8C3A10776}">
      <dgm:prSet/>
      <dgm:spPr/>
      <dgm:t>
        <a:bodyPr/>
        <a:lstStyle/>
        <a:p>
          <a:endParaRPr lang="en-US"/>
        </a:p>
      </dgm:t>
    </dgm:pt>
    <dgm:pt modelId="{A04B8525-4309-4681-BA05-FB8E442E46B9}">
      <dgm:prSet/>
      <dgm:spPr/>
      <dgm:t>
        <a:bodyPr/>
        <a:lstStyle/>
        <a:p>
          <a:r>
            <a:rPr lang="en-IE"/>
            <a:t>Alexander executes and enslaves Greek Mercenaries fighting for Persia (see Arrian pg 75)</a:t>
          </a:r>
          <a:endParaRPr lang="en-US"/>
        </a:p>
      </dgm:t>
    </dgm:pt>
    <dgm:pt modelId="{90B0FBFA-682B-4EDC-9291-13C0266BFC82}" type="parTrans" cxnId="{8B77A2C5-D4EA-46F8-9739-651295989D8F}">
      <dgm:prSet/>
      <dgm:spPr/>
      <dgm:t>
        <a:bodyPr/>
        <a:lstStyle/>
        <a:p>
          <a:endParaRPr lang="en-US"/>
        </a:p>
      </dgm:t>
    </dgm:pt>
    <dgm:pt modelId="{F643AF3A-8495-4009-9980-CDB419842BAC}" type="sibTrans" cxnId="{8B77A2C5-D4EA-46F8-9739-651295989D8F}">
      <dgm:prSet/>
      <dgm:spPr/>
      <dgm:t>
        <a:bodyPr/>
        <a:lstStyle/>
        <a:p>
          <a:endParaRPr lang="en-US"/>
        </a:p>
      </dgm:t>
    </dgm:pt>
    <dgm:pt modelId="{A35E5E35-9AE7-4987-B0C4-281462C2655B}">
      <dgm:prSet/>
      <dgm:spPr/>
      <dgm:t>
        <a:bodyPr/>
        <a:lstStyle/>
        <a:p>
          <a:r>
            <a:rPr lang="en-IE"/>
            <a:t>Alexander sends 300 full suits of Persian armour back to Athens as an offering to Athena.</a:t>
          </a:r>
          <a:endParaRPr lang="en-US"/>
        </a:p>
      </dgm:t>
    </dgm:pt>
    <dgm:pt modelId="{97AFBDF5-E681-45E4-BA24-4CC6B9AAACE1}" type="parTrans" cxnId="{1AB8ED70-571E-438C-8D27-1BCF9835AE51}">
      <dgm:prSet/>
      <dgm:spPr/>
      <dgm:t>
        <a:bodyPr/>
        <a:lstStyle/>
        <a:p>
          <a:endParaRPr lang="en-US"/>
        </a:p>
      </dgm:t>
    </dgm:pt>
    <dgm:pt modelId="{3F786CC6-268A-47F6-B77E-B42447C60738}" type="sibTrans" cxnId="{1AB8ED70-571E-438C-8D27-1BCF9835AE51}">
      <dgm:prSet/>
      <dgm:spPr/>
      <dgm:t>
        <a:bodyPr/>
        <a:lstStyle/>
        <a:p>
          <a:endParaRPr lang="en-US"/>
        </a:p>
      </dgm:t>
    </dgm:pt>
    <dgm:pt modelId="{A9C6C804-B20B-4E1B-A66F-F54E33300DCE}" type="pres">
      <dgm:prSet presAssocID="{17ADBF3E-4418-4E6A-99F3-3DE32A269119}" presName="vert0" presStyleCnt="0">
        <dgm:presLayoutVars>
          <dgm:dir/>
          <dgm:animOne val="branch"/>
          <dgm:animLvl val="lvl"/>
        </dgm:presLayoutVars>
      </dgm:prSet>
      <dgm:spPr/>
      <dgm:t>
        <a:bodyPr/>
        <a:lstStyle/>
        <a:p>
          <a:endParaRPr lang="en-US"/>
        </a:p>
      </dgm:t>
    </dgm:pt>
    <dgm:pt modelId="{6E4CCDEC-9849-450A-8D07-C2978675A701}" type="pres">
      <dgm:prSet presAssocID="{AA20A94D-6FBA-4E4F-9EEA-632E6C57D6CD}" presName="thickLine" presStyleLbl="alignNode1" presStyleIdx="0" presStyleCnt="8"/>
      <dgm:spPr/>
    </dgm:pt>
    <dgm:pt modelId="{D52E2E5A-3777-4F20-B01A-53FDB67C1867}" type="pres">
      <dgm:prSet presAssocID="{AA20A94D-6FBA-4E4F-9EEA-632E6C57D6CD}" presName="horz1" presStyleCnt="0"/>
      <dgm:spPr/>
    </dgm:pt>
    <dgm:pt modelId="{4AEC961C-DBBB-46F4-AF06-50B3D40B1469}" type="pres">
      <dgm:prSet presAssocID="{AA20A94D-6FBA-4E4F-9EEA-632E6C57D6CD}" presName="tx1" presStyleLbl="revTx" presStyleIdx="0" presStyleCnt="8"/>
      <dgm:spPr/>
      <dgm:t>
        <a:bodyPr/>
        <a:lstStyle/>
        <a:p>
          <a:endParaRPr lang="en-US"/>
        </a:p>
      </dgm:t>
    </dgm:pt>
    <dgm:pt modelId="{993E19F9-15D0-469C-812F-7FBC1618A1F8}" type="pres">
      <dgm:prSet presAssocID="{AA20A94D-6FBA-4E4F-9EEA-632E6C57D6CD}" presName="vert1" presStyleCnt="0"/>
      <dgm:spPr/>
    </dgm:pt>
    <dgm:pt modelId="{5FA67752-7DC9-48A7-AFA1-66BE014C4CCC}" type="pres">
      <dgm:prSet presAssocID="{0CE5E09F-ECC9-4CE1-AE24-A77A3742D239}" presName="thickLine" presStyleLbl="alignNode1" presStyleIdx="1" presStyleCnt="8"/>
      <dgm:spPr/>
    </dgm:pt>
    <dgm:pt modelId="{E16C0BB4-A98B-4B0D-A42E-C0E2E27C5787}" type="pres">
      <dgm:prSet presAssocID="{0CE5E09F-ECC9-4CE1-AE24-A77A3742D239}" presName="horz1" presStyleCnt="0"/>
      <dgm:spPr/>
    </dgm:pt>
    <dgm:pt modelId="{82A0AB53-6688-40AE-A796-E0704A144D6B}" type="pres">
      <dgm:prSet presAssocID="{0CE5E09F-ECC9-4CE1-AE24-A77A3742D239}" presName="tx1" presStyleLbl="revTx" presStyleIdx="1" presStyleCnt="8"/>
      <dgm:spPr/>
      <dgm:t>
        <a:bodyPr/>
        <a:lstStyle/>
        <a:p>
          <a:endParaRPr lang="en-US"/>
        </a:p>
      </dgm:t>
    </dgm:pt>
    <dgm:pt modelId="{ADB1E4FF-DA7E-4AF5-A119-8C0E84837678}" type="pres">
      <dgm:prSet presAssocID="{0CE5E09F-ECC9-4CE1-AE24-A77A3742D239}" presName="vert1" presStyleCnt="0"/>
      <dgm:spPr/>
    </dgm:pt>
    <dgm:pt modelId="{0419B3F7-8B02-483F-A404-182EEF637B30}" type="pres">
      <dgm:prSet presAssocID="{E7A65B7B-2C71-4E6B-9224-0A878CC82136}" presName="thickLine" presStyleLbl="alignNode1" presStyleIdx="2" presStyleCnt="8"/>
      <dgm:spPr/>
    </dgm:pt>
    <dgm:pt modelId="{2779ABD8-847B-4F38-AAA3-3361E098FCF0}" type="pres">
      <dgm:prSet presAssocID="{E7A65B7B-2C71-4E6B-9224-0A878CC82136}" presName="horz1" presStyleCnt="0"/>
      <dgm:spPr/>
    </dgm:pt>
    <dgm:pt modelId="{DFEAC50E-9430-4CA8-B9D4-53CF84ACC3F9}" type="pres">
      <dgm:prSet presAssocID="{E7A65B7B-2C71-4E6B-9224-0A878CC82136}" presName="tx1" presStyleLbl="revTx" presStyleIdx="2" presStyleCnt="8"/>
      <dgm:spPr/>
      <dgm:t>
        <a:bodyPr/>
        <a:lstStyle/>
        <a:p>
          <a:endParaRPr lang="en-US"/>
        </a:p>
      </dgm:t>
    </dgm:pt>
    <dgm:pt modelId="{2A801B3F-A1E9-44D4-809B-15828C67D03A}" type="pres">
      <dgm:prSet presAssocID="{E7A65B7B-2C71-4E6B-9224-0A878CC82136}" presName="vert1" presStyleCnt="0"/>
      <dgm:spPr/>
    </dgm:pt>
    <dgm:pt modelId="{72633F87-5540-4C0F-AE50-AF70604162DC}" type="pres">
      <dgm:prSet presAssocID="{EF2CD640-6C95-4511-B4E5-5B4125340A7D}" presName="thickLine" presStyleLbl="alignNode1" presStyleIdx="3" presStyleCnt="8"/>
      <dgm:spPr/>
    </dgm:pt>
    <dgm:pt modelId="{8D058BFA-2F87-4DD3-B017-396490122D89}" type="pres">
      <dgm:prSet presAssocID="{EF2CD640-6C95-4511-B4E5-5B4125340A7D}" presName="horz1" presStyleCnt="0"/>
      <dgm:spPr/>
    </dgm:pt>
    <dgm:pt modelId="{1CA12A47-1B68-45A1-BF17-364E4826342E}" type="pres">
      <dgm:prSet presAssocID="{EF2CD640-6C95-4511-B4E5-5B4125340A7D}" presName="tx1" presStyleLbl="revTx" presStyleIdx="3" presStyleCnt="8"/>
      <dgm:spPr/>
      <dgm:t>
        <a:bodyPr/>
        <a:lstStyle/>
        <a:p>
          <a:endParaRPr lang="en-US"/>
        </a:p>
      </dgm:t>
    </dgm:pt>
    <dgm:pt modelId="{B95CEB6C-E147-40F1-9EF1-FFD14BE2BE56}" type="pres">
      <dgm:prSet presAssocID="{EF2CD640-6C95-4511-B4E5-5B4125340A7D}" presName="vert1" presStyleCnt="0"/>
      <dgm:spPr/>
    </dgm:pt>
    <dgm:pt modelId="{02F5A014-5F4F-4E55-90E3-681B12ACCE14}" type="pres">
      <dgm:prSet presAssocID="{58FB0983-6BED-4774-BF68-8979B717E59E}" presName="thickLine" presStyleLbl="alignNode1" presStyleIdx="4" presStyleCnt="8"/>
      <dgm:spPr/>
    </dgm:pt>
    <dgm:pt modelId="{47066015-B745-469A-A01D-2B5AA3D5E2FA}" type="pres">
      <dgm:prSet presAssocID="{58FB0983-6BED-4774-BF68-8979B717E59E}" presName="horz1" presStyleCnt="0"/>
      <dgm:spPr/>
    </dgm:pt>
    <dgm:pt modelId="{1FDB71F7-0423-4D5D-9A0B-CD46C8F2B28F}" type="pres">
      <dgm:prSet presAssocID="{58FB0983-6BED-4774-BF68-8979B717E59E}" presName="tx1" presStyleLbl="revTx" presStyleIdx="4" presStyleCnt="8"/>
      <dgm:spPr/>
      <dgm:t>
        <a:bodyPr/>
        <a:lstStyle/>
        <a:p>
          <a:endParaRPr lang="en-US"/>
        </a:p>
      </dgm:t>
    </dgm:pt>
    <dgm:pt modelId="{D38180A4-DF13-4B76-BB2F-476AEC36A0C2}" type="pres">
      <dgm:prSet presAssocID="{58FB0983-6BED-4774-BF68-8979B717E59E}" presName="vert1" presStyleCnt="0"/>
      <dgm:spPr/>
    </dgm:pt>
    <dgm:pt modelId="{FCBE3F30-DD62-42C7-86BA-ED82D109683B}" type="pres">
      <dgm:prSet presAssocID="{741965D6-BC00-4A33-839F-7ACE48E0BE73}" presName="thickLine" presStyleLbl="alignNode1" presStyleIdx="5" presStyleCnt="8"/>
      <dgm:spPr/>
    </dgm:pt>
    <dgm:pt modelId="{BC1D66DE-3EA2-42D4-B995-BC4C4165AC0E}" type="pres">
      <dgm:prSet presAssocID="{741965D6-BC00-4A33-839F-7ACE48E0BE73}" presName="horz1" presStyleCnt="0"/>
      <dgm:spPr/>
    </dgm:pt>
    <dgm:pt modelId="{302C1D94-F749-43DE-8840-BFB398B0D3D8}" type="pres">
      <dgm:prSet presAssocID="{741965D6-BC00-4A33-839F-7ACE48E0BE73}" presName="tx1" presStyleLbl="revTx" presStyleIdx="5" presStyleCnt="8"/>
      <dgm:spPr/>
      <dgm:t>
        <a:bodyPr/>
        <a:lstStyle/>
        <a:p>
          <a:endParaRPr lang="en-US"/>
        </a:p>
      </dgm:t>
    </dgm:pt>
    <dgm:pt modelId="{6E4957E3-DCFC-4CD4-A60F-F4E4BAB5EB87}" type="pres">
      <dgm:prSet presAssocID="{741965D6-BC00-4A33-839F-7ACE48E0BE73}" presName="vert1" presStyleCnt="0"/>
      <dgm:spPr/>
    </dgm:pt>
    <dgm:pt modelId="{7A8BE4A0-916B-4D85-9231-3AA71E705BE1}" type="pres">
      <dgm:prSet presAssocID="{A04B8525-4309-4681-BA05-FB8E442E46B9}" presName="thickLine" presStyleLbl="alignNode1" presStyleIdx="6" presStyleCnt="8"/>
      <dgm:spPr/>
    </dgm:pt>
    <dgm:pt modelId="{39060260-867F-4D9C-956B-D57C312558AA}" type="pres">
      <dgm:prSet presAssocID="{A04B8525-4309-4681-BA05-FB8E442E46B9}" presName="horz1" presStyleCnt="0"/>
      <dgm:spPr/>
    </dgm:pt>
    <dgm:pt modelId="{1554F236-E5E4-4CCA-8FCC-5392C3F48720}" type="pres">
      <dgm:prSet presAssocID="{A04B8525-4309-4681-BA05-FB8E442E46B9}" presName="tx1" presStyleLbl="revTx" presStyleIdx="6" presStyleCnt="8"/>
      <dgm:spPr/>
      <dgm:t>
        <a:bodyPr/>
        <a:lstStyle/>
        <a:p>
          <a:endParaRPr lang="en-US"/>
        </a:p>
      </dgm:t>
    </dgm:pt>
    <dgm:pt modelId="{1031DFF9-75AC-4502-AE5A-9D95435517AF}" type="pres">
      <dgm:prSet presAssocID="{A04B8525-4309-4681-BA05-FB8E442E46B9}" presName="vert1" presStyleCnt="0"/>
      <dgm:spPr/>
    </dgm:pt>
    <dgm:pt modelId="{06F604D0-5844-4739-AA32-4A67512A6F62}" type="pres">
      <dgm:prSet presAssocID="{A35E5E35-9AE7-4987-B0C4-281462C2655B}" presName="thickLine" presStyleLbl="alignNode1" presStyleIdx="7" presStyleCnt="8"/>
      <dgm:spPr/>
    </dgm:pt>
    <dgm:pt modelId="{FA67BA90-4292-49B1-88D6-240231AA6BCD}" type="pres">
      <dgm:prSet presAssocID="{A35E5E35-9AE7-4987-B0C4-281462C2655B}" presName="horz1" presStyleCnt="0"/>
      <dgm:spPr/>
    </dgm:pt>
    <dgm:pt modelId="{F692E22F-36A6-4443-9BDD-4124E4875D35}" type="pres">
      <dgm:prSet presAssocID="{A35E5E35-9AE7-4987-B0C4-281462C2655B}" presName="tx1" presStyleLbl="revTx" presStyleIdx="7" presStyleCnt="8"/>
      <dgm:spPr/>
      <dgm:t>
        <a:bodyPr/>
        <a:lstStyle/>
        <a:p>
          <a:endParaRPr lang="en-US"/>
        </a:p>
      </dgm:t>
    </dgm:pt>
    <dgm:pt modelId="{76F2CCA0-29BA-48E2-845D-7378DA92FB0B}" type="pres">
      <dgm:prSet presAssocID="{A35E5E35-9AE7-4987-B0C4-281462C2655B}" presName="vert1" presStyleCnt="0"/>
      <dgm:spPr/>
    </dgm:pt>
  </dgm:ptLst>
  <dgm:cxnLst>
    <dgm:cxn modelId="{8C637AB6-276D-4D35-9812-C800B71E30B6}" type="presOf" srcId="{E7A65B7B-2C71-4E6B-9224-0A878CC82136}" destId="{DFEAC50E-9430-4CA8-B9D4-53CF84ACC3F9}" srcOrd="0" destOrd="0" presId="urn:microsoft.com/office/officeart/2008/layout/LinedList"/>
    <dgm:cxn modelId="{CDF07B40-6E76-4C83-9AB1-68ABE3B2F1EF}" type="presOf" srcId="{AA20A94D-6FBA-4E4F-9EEA-632E6C57D6CD}" destId="{4AEC961C-DBBB-46F4-AF06-50B3D40B1469}" srcOrd="0" destOrd="0" presId="urn:microsoft.com/office/officeart/2008/layout/LinedList"/>
    <dgm:cxn modelId="{B4180D4F-A73B-4461-ABBA-D96C85082B1F}" type="presOf" srcId="{58FB0983-6BED-4774-BF68-8979B717E59E}" destId="{1FDB71F7-0423-4D5D-9A0B-CD46C8F2B28F}" srcOrd="0" destOrd="0" presId="urn:microsoft.com/office/officeart/2008/layout/LinedList"/>
    <dgm:cxn modelId="{CD1B37E0-9C27-460B-A006-15F8C3A10776}" srcId="{17ADBF3E-4418-4E6A-99F3-3DE32A269119}" destId="{741965D6-BC00-4A33-839F-7ACE48E0BE73}" srcOrd="5" destOrd="0" parTransId="{7419AF35-5775-4990-9F84-33A14543A7B9}" sibTransId="{9A1F0C3D-621D-4F02-8325-49C0F27F3C8C}"/>
    <dgm:cxn modelId="{1D5FCDE7-8DC0-4783-A598-BC1C7A71FB75}" type="presOf" srcId="{741965D6-BC00-4A33-839F-7ACE48E0BE73}" destId="{302C1D94-F749-43DE-8840-BFB398B0D3D8}" srcOrd="0" destOrd="0" presId="urn:microsoft.com/office/officeart/2008/layout/LinedList"/>
    <dgm:cxn modelId="{1AB8ED70-571E-438C-8D27-1BCF9835AE51}" srcId="{17ADBF3E-4418-4E6A-99F3-3DE32A269119}" destId="{A35E5E35-9AE7-4987-B0C4-281462C2655B}" srcOrd="7" destOrd="0" parTransId="{97AFBDF5-E681-45E4-BA24-4CC6B9AAACE1}" sibTransId="{3F786CC6-268A-47F6-B77E-B42447C60738}"/>
    <dgm:cxn modelId="{BF906D50-A250-4AD8-9857-3BED05CB5ED9}" type="presOf" srcId="{17ADBF3E-4418-4E6A-99F3-3DE32A269119}" destId="{A9C6C804-B20B-4E1B-A66F-F54E33300DCE}" srcOrd="0" destOrd="0" presId="urn:microsoft.com/office/officeart/2008/layout/LinedList"/>
    <dgm:cxn modelId="{8B77A2C5-D4EA-46F8-9739-651295989D8F}" srcId="{17ADBF3E-4418-4E6A-99F3-3DE32A269119}" destId="{A04B8525-4309-4681-BA05-FB8E442E46B9}" srcOrd="6" destOrd="0" parTransId="{90B0FBFA-682B-4EDC-9291-13C0266BFC82}" sibTransId="{F643AF3A-8495-4009-9980-CDB419842BAC}"/>
    <dgm:cxn modelId="{D2F9254A-A417-4230-8E5F-11027D6CCE02}" srcId="{17ADBF3E-4418-4E6A-99F3-3DE32A269119}" destId="{58FB0983-6BED-4774-BF68-8979B717E59E}" srcOrd="4" destOrd="0" parTransId="{3CABDE8A-D9B6-4541-BD0C-9C9A89E3BDD6}" sibTransId="{2371D69F-1265-4399-924D-99145E04CD61}"/>
    <dgm:cxn modelId="{89931342-ADFB-4CCF-8C90-6C637076FDE1}" type="presOf" srcId="{A35E5E35-9AE7-4987-B0C4-281462C2655B}" destId="{F692E22F-36A6-4443-9BDD-4124E4875D35}" srcOrd="0" destOrd="0" presId="urn:microsoft.com/office/officeart/2008/layout/LinedList"/>
    <dgm:cxn modelId="{F13661BF-D635-4900-AA50-2CD303811CA9}" type="presOf" srcId="{EF2CD640-6C95-4511-B4E5-5B4125340A7D}" destId="{1CA12A47-1B68-45A1-BF17-364E4826342E}" srcOrd="0" destOrd="0" presId="urn:microsoft.com/office/officeart/2008/layout/LinedList"/>
    <dgm:cxn modelId="{B873CE2F-5F52-4F90-8153-CFBFECFD3EF1}" srcId="{17ADBF3E-4418-4E6A-99F3-3DE32A269119}" destId="{0CE5E09F-ECC9-4CE1-AE24-A77A3742D239}" srcOrd="1" destOrd="0" parTransId="{FE57EB76-1DA6-44D6-8292-2B874F47A89A}" sibTransId="{B724EEF3-A7F8-4435-BB77-10C6E805D958}"/>
    <dgm:cxn modelId="{54AF5B29-8A0E-4E78-B8FE-4D9152F2491A}" srcId="{17ADBF3E-4418-4E6A-99F3-3DE32A269119}" destId="{EF2CD640-6C95-4511-B4E5-5B4125340A7D}" srcOrd="3" destOrd="0" parTransId="{E4CFD3B7-68D0-4CE5-A43C-ECE23BF4B625}" sibTransId="{470959C7-9325-4509-83A8-F5C826426ECD}"/>
    <dgm:cxn modelId="{3A78C08C-E55A-4DB0-97FD-D56F28D17D1F}" type="presOf" srcId="{A04B8525-4309-4681-BA05-FB8E442E46B9}" destId="{1554F236-E5E4-4CCA-8FCC-5392C3F48720}" srcOrd="0" destOrd="0" presId="urn:microsoft.com/office/officeart/2008/layout/LinedList"/>
    <dgm:cxn modelId="{7B3D3722-C526-491F-AE69-F67C40A0BF84}" srcId="{17ADBF3E-4418-4E6A-99F3-3DE32A269119}" destId="{AA20A94D-6FBA-4E4F-9EEA-632E6C57D6CD}" srcOrd="0" destOrd="0" parTransId="{B1482CB1-9119-463E-8BA2-7315EECB9011}" sibTransId="{4E83189F-CDED-47DF-95D7-B1FDE57BD0A5}"/>
    <dgm:cxn modelId="{601FA366-7F2B-472A-8C8B-C0483EC9FC2A}" srcId="{17ADBF3E-4418-4E6A-99F3-3DE32A269119}" destId="{E7A65B7B-2C71-4E6B-9224-0A878CC82136}" srcOrd="2" destOrd="0" parTransId="{656A42FE-E0E5-4A93-B6C4-71AEF682AE52}" sibTransId="{7353259E-6774-4407-A575-9E969B029652}"/>
    <dgm:cxn modelId="{C6503F32-804C-40D8-81F1-D4ACAA76F29C}" type="presOf" srcId="{0CE5E09F-ECC9-4CE1-AE24-A77A3742D239}" destId="{82A0AB53-6688-40AE-A796-E0704A144D6B}" srcOrd="0" destOrd="0" presId="urn:microsoft.com/office/officeart/2008/layout/LinedList"/>
    <dgm:cxn modelId="{2FD8B1A7-78B6-4D52-8ED7-86E57BA67F0C}" type="presParOf" srcId="{A9C6C804-B20B-4E1B-A66F-F54E33300DCE}" destId="{6E4CCDEC-9849-450A-8D07-C2978675A701}" srcOrd="0" destOrd="0" presId="urn:microsoft.com/office/officeart/2008/layout/LinedList"/>
    <dgm:cxn modelId="{F3043EBD-1826-49DD-80C4-40DF98D64492}" type="presParOf" srcId="{A9C6C804-B20B-4E1B-A66F-F54E33300DCE}" destId="{D52E2E5A-3777-4F20-B01A-53FDB67C1867}" srcOrd="1" destOrd="0" presId="urn:microsoft.com/office/officeart/2008/layout/LinedList"/>
    <dgm:cxn modelId="{68D1468B-546C-4F05-91A7-EFADCAD660C2}" type="presParOf" srcId="{D52E2E5A-3777-4F20-B01A-53FDB67C1867}" destId="{4AEC961C-DBBB-46F4-AF06-50B3D40B1469}" srcOrd="0" destOrd="0" presId="urn:microsoft.com/office/officeart/2008/layout/LinedList"/>
    <dgm:cxn modelId="{14ADDCB0-F618-400D-BAC4-C264D1F26D0D}" type="presParOf" srcId="{D52E2E5A-3777-4F20-B01A-53FDB67C1867}" destId="{993E19F9-15D0-469C-812F-7FBC1618A1F8}" srcOrd="1" destOrd="0" presId="urn:microsoft.com/office/officeart/2008/layout/LinedList"/>
    <dgm:cxn modelId="{D6817097-A8FE-44E4-96EB-289D4D986AAB}" type="presParOf" srcId="{A9C6C804-B20B-4E1B-A66F-F54E33300DCE}" destId="{5FA67752-7DC9-48A7-AFA1-66BE014C4CCC}" srcOrd="2" destOrd="0" presId="urn:microsoft.com/office/officeart/2008/layout/LinedList"/>
    <dgm:cxn modelId="{3B6DC7BC-7887-461A-AEA5-942AE8FA6CEF}" type="presParOf" srcId="{A9C6C804-B20B-4E1B-A66F-F54E33300DCE}" destId="{E16C0BB4-A98B-4B0D-A42E-C0E2E27C5787}" srcOrd="3" destOrd="0" presId="urn:microsoft.com/office/officeart/2008/layout/LinedList"/>
    <dgm:cxn modelId="{3AF2A5B4-44A9-4820-B281-F5C8B18D41DE}" type="presParOf" srcId="{E16C0BB4-A98B-4B0D-A42E-C0E2E27C5787}" destId="{82A0AB53-6688-40AE-A796-E0704A144D6B}" srcOrd="0" destOrd="0" presId="urn:microsoft.com/office/officeart/2008/layout/LinedList"/>
    <dgm:cxn modelId="{98172750-A26C-40B2-AD71-895A9E560D5C}" type="presParOf" srcId="{E16C0BB4-A98B-4B0D-A42E-C0E2E27C5787}" destId="{ADB1E4FF-DA7E-4AF5-A119-8C0E84837678}" srcOrd="1" destOrd="0" presId="urn:microsoft.com/office/officeart/2008/layout/LinedList"/>
    <dgm:cxn modelId="{A8925222-5BA8-4226-AB9C-CCDBB4F25FE6}" type="presParOf" srcId="{A9C6C804-B20B-4E1B-A66F-F54E33300DCE}" destId="{0419B3F7-8B02-483F-A404-182EEF637B30}" srcOrd="4" destOrd="0" presId="urn:microsoft.com/office/officeart/2008/layout/LinedList"/>
    <dgm:cxn modelId="{7388317E-7625-4AE4-AAE6-C1827CD97960}" type="presParOf" srcId="{A9C6C804-B20B-4E1B-A66F-F54E33300DCE}" destId="{2779ABD8-847B-4F38-AAA3-3361E098FCF0}" srcOrd="5" destOrd="0" presId="urn:microsoft.com/office/officeart/2008/layout/LinedList"/>
    <dgm:cxn modelId="{DFD3B66D-D487-45FE-942A-3A0F2B71D6A0}" type="presParOf" srcId="{2779ABD8-847B-4F38-AAA3-3361E098FCF0}" destId="{DFEAC50E-9430-4CA8-B9D4-53CF84ACC3F9}" srcOrd="0" destOrd="0" presId="urn:microsoft.com/office/officeart/2008/layout/LinedList"/>
    <dgm:cxn modelId="{1D42CEF2-79AF-4A4F-B370-1BEC72EBDC81}" type="presParOf" srcId="{2779ABD8-847B-4F38-AAA3-3361E098FCF0}" destId="{2A801B3F-A1E9-44D4-809B-15828C67D03A}" srcOrd="1" destOrd="0" presId="urn:microsoft.com/office/officeart/2008/layout/LinedList"/>
    <dgm:cxn modelId="{D8211108-D7B2-41BA-9097-CDD5E5B6D389}" type="presParOf" srcId="{A9C6C804-B20B-4E1B-A66F-F54E33300DCE}" destId="{72633F87-5540-4C0F-AE50-AF70604162DC}" srcOrd="6" destOrd="0" presId="urn:microsoft.com/office/officeart/2008/layout/LinedList"/>
    <dgm:cxn modelId="{024F7ABA-6780-4537-82D1-4069EA2A36D7}" type="presParOf" srcId="{A9C6C804-B20B-4E1B-A66F-F54E33300DCE}" destId="{8D058BFA-2F87-4DD3-B017-396490122D89}" srcOrd="7" destOrd="0" presId="urn:microsoft.com/office/officeart/2008/layout/LinedList"/>
    <dgm:cxn modelId="{9C7D7118-13CC-4274-9D9B-6FEEF4E86F1B}" type="presParOf" srcId="{8D058BFA-2F87-4DD3-B017-396490122D89}" destId="{1CA12A47-1B68-45A1-BF17-364E4826342E}" srcOrd="0" destOrd="0" presId="urn:microsoft.com/office/officeart/2008/layout/LinedList"/>
    <dgm:cxn modelId="{C9ACE779-A853-48E9-A4B3-494105C3FBFD}" type="presParOf" srcId="{8D058BFA-2F87-4DD3-B017-396490122D89}" destId="{B95CEB6C-E147-40F1-9EF1-FFD14BE2BE56}" srcOrd="1" destOrd="0" presId="urn:microsoft.com/office/officeart/2008/layout/LinedList"/>
    <dgm:cxn modelId="{89033555-CC0B-4400-BFF0-17546265D746}" type="presParOf" srcId="{A9C6C804-B20B-4E1B-A66F-F54E33300DCE}" destId="{02F5A014-5F4F-4E55-90E3-681B12ACCE14}" srcOrd="8" destOrd="0" presId="urn:microsoft.com/office/officeart/2008/layout/LinedList"/>
    <dgm:cxn modelId="{05EBCFD8-ACE2-4451-88DD-2B068C6977F8}" type="presParOf" srcId="{A9C6C804-B20B-4E1B-A66F-F54E33300DCE}" destId="{47066015-B745-469A-A01D-2B5AA3D5E2FA}" srcOrd="9" destOrd="0" presId="urn:microsoft.com/office/officeart/2008/layout/LinedList"/>
    <dgm:cxn modelId="{6FEDBAAB-141D-4613-8EC4-74801F591DA8}" type="presParOf" srcId="{47066015-B745-469A-A01D-2B5AA3D5E2FA}" destId="{1FDB71F7-0423-4D5D-9A0B-CD46C8F2B28F}" srcOrd="0" destOrd="0" presId="urn:microsoft.com/office/officeart/2008/layout/LinedList"/>
    <dgm:cxn modelId="{D8C4ACAC-A791-4BB3-92B7-FB72DC4DD1CE}" type="presParOf" srcId="{47066015-B745-469A-A01D-2B5AA3D5E2FA}" destId="{D38180A4-DF13-4B76-BB2F-476AEC36A0C2}" srcOrd="1" destOrd="0" presId="urn:microsoft.com/office/officeart/2008/layout/LinedList"/>
    <dgm:cxn modelId="{C6403D71-D39A-4FF9-A1B0-420FCD2E1132}" type="presParOf" srcId="{A9C6C804-B20B-4E1B-A66F-F54E33300DCE}" destId="{FCBE3F30-DD62-42C7-86BA-ED82D109683B}" srcOrd="10" destOrd="0" presId="urn:microsoft.com/office/officeart/2008/layout/LinedList"/>
    <dgm:cxn modelId="{514B5D33-9308-40D7-B397-9FE329E99902}" type="presParOf" srcId="{A9C6C804-B20B-4E1B-A66F-F54E33300DCE}" destId="{BC1D66DE-3EA2-42D4-B995-BC4C4165AC0E}" srcOrd="11" destOrd="0" presId="urn:microsoft.com/office/officeart/2008/layout/LinedList"/>
    <dgm:cxn modelId="{B51F8F49-683D-4A10-A3C7-E7F29EDB2387}" type="presParOf" srcId="{BC1D66DE-3EA2-42D4-B995-BC4C4165AC0E}" destId="{302C1D94-F749-43DE-8840-BFB398B0D3D8}" srcOrd="0" destOrd="0" presId="urn:microsoft.com/office/officeart/2008/layout/LinedList"/>
    <dgm:cxn modelId="{C72FD0E9-23AE-4ABF-8222-8BE45D7FB0BF}" type="presParOf" srcId="{BC1D66DE-3EA2-42D4-B995-BC4C4165AC0E}" destId="{6E4957E3-DCFC-4CD4-A60F-F4E4BAB5EB87}" srcOrd="1" destOrd="0" presId="urn:microsoft.com/office/officeart/2008/layout/LinedList"/>
    <dgm:cxn modelId="{4264B193-0607-4479-B8C2-432DBAB3C943}" type="presParOf" srcId="{A9C6C804-B20B-4E1B-A66F-F54E33300DCE}" destId="{7A8BE4A0-916B-4D85-9231-3AA71E705BE1}" srcOrd="12" destOrd="0" presId="urn:microsoft.com/office/officeart/2008/layout/LinedList"/>
    <dgm:cxn modelId="{4A892590-E83C-4557-8965-B70BE4AF415A}" type="presParOf" srcId="{A9C6C804-B20B-4E1B-A66F-F54E33300DCE}" destId="{39060260-867F-4D9C-956B-D57C312558AA}" srcOrd="13" destOrd="0" presId="urn:microsoft.com/office/officeart/2008/layout/LinedList"/>
    <dgm:cxn modelId="{9B322AC5-3DF5-49D2-B37B-908AB3888C42}" type="presParOf" srcId="{39060260-867F-4D9C-956B-D57C312558AA}" destId="{1554F236-E5E4-4CCA-8FCC-5392C3F48720}" srcOrd="0" destOrd="0" presId="urn:microsoft.com/office/officeart/2008/layout/LinedList"/>
    <dgm:cxn modelId="{D114184A-D122-47C0-89C2-AFDF737B1E52}" type="presParOf" srcId="{39060260-867F-4D9C-956B-D57C312558AA}" destId="{1031DFF9-75AC-4502-AE5A-9D95435517AF}" srcOrd="1" destOrd="0" presId="urn:microsoft.com/office/officeart/2008/layout/LinedList"/>
    <dgm:cxn modelId="{6925F802-DC66-4C56-830D-3E7F42912D18}" type="presParOf" srcId="{A9C6C804-B20B-4E1B-A66F-F54E33300DCE}" destId="{06F604D0-5844-4739-AA32-4A67512A6F62}" srcOrd="14" destOrd="0" presId="urn:microsoft.com/office/officeart/2008/layout/LinedList"/>
    <dgm:cxn modelId="{499129C5-16F5-4D71-8F6E-608A401605F3}" type="presParOf" srcId="{A9C6C804-B20B-4E1B-A66F-F54E33300DCE}" destId="{FA67BA90-4292-49B1-88D6-240231AA6BCD}" srcOrd="15" destOrd="0" presId="urn:microsoft.com/office/officeart/2008/layout/LinedList"/>
    <dgm:cxn modelId="{35228595-4D09-42B0-B60E-D0DBF2FE46A7}" type="presParOf" srcId="{FA67BA90-4292-49B1-88D6-240231AA6BCD}" destId="{F692E22F-36A6-4443-9BDD-4124E4875D35}" srcOrd="0" destOrd="0" presId="urn:microsoft.com/office/officeart/2008/layout/LinedList"/>
    <dgm:cxn modelId="{72182CED-801E-4C7B-B306-199E55CF51F4}" type="presParOf" srcId="{FA67BA90-4292-49B1-88D6-240231AA6BCD}" destId="{76F2CCA0-29BA-48E2-845D-7378DA92FB0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6C8DCC4-BD4B-41CB-9E0D-10B387A6B77C}" type="doc">
      <dgm:prSet loTypeId="urn:microsoft.com/office/officeart/2016/7/layout/VerticalSolidActionList" loCatId="List" qsTypeId="urn:microsoft.com/office/officeart/2005/8/quickstyle/simple1" qsCatId="simple" csTypeId="urn:microsoft.com/office/officeart/2005/8/colors/accent2_2" csCatId="accent2" phldr="1"/>
      <dgm:spPr/>
      <dgm:t>
        <a:bodyPr/>
        <a:lstStyle/>
        <a:p>
          <a:endParaRPr lang="en-US"/>
        </a:p>
      </dgm:t>
    </dgm:pt>
    <dgm:pt modelId="{FCEA7A4B-D007-4FCC-BA6E-C17EB784C69C}">
      <dgm:prSet/>
      <dgm:spPr/>
      <dgm:t>
        <a:bodyPr/>
        <a:lstStyle/>
        <a:p>
          <a:pPr>
            <a:lnSpc>
              <a:spcPct val="100000"/>
            </a:lnSpc>
          </a:pPr>
          <a:r>
            <a:rPr lang="en-US" dirty="0" err="1"/>
            <a:t>Summarise</a:t>
          </a:r>
          <a:endParaRPr lang="en-US" dirty="0"/>
        </a:p>
      </dgm:t>
    </dgm:pt>
    <dgm:pt modelId="{3AE10640-289D-4860-9141-6B3918DEBAD7}" type="parTrans" cxnId="{3CEFD2BF-E9F8-48DE-8F3B-E7D4F3C1A8A4}">
      <dgm:prSet/>
      <dgm:spPr/>
      <dgm:t>
        <a:bodyPr/>
        <a:lstStyle/>
        <a:p>
          <a:endParaRPr lang="en-US"/>
        </a:p>
      </dgm:t>
    </dgm:pt>
    <dgm:pt modelId="{35E54B8F-3C31-4765-9334-D1467B629F20}" type="sibTrans" cxnId="{3CEFD2BF-E9F8-48DE-8F3B-E7D4F3C1A8A4}">
      <dgm:prSet/>
      <dgm:spPr/>
      <dgm:t>
        <a:bodyPr/>
        <a:lstStyle/>
        <a:p>
          <a:endParaRPr lang="en-US"/>
        </a:p>
      </dgm:t>
    </dgm:pt>
    <dgm:pt modelId="{B48A5C78-919E-4E3D-8099-6F7A9A3D1FCC}">
      <dgm:prSet/>
      <dgm:spPr/>
      <dgm:t>
        <a:bodyPr/>
        <a:lstStyle/>
        <a:p>
          <a:pPr>
            <a:lnSpc>
              <a:spcPct val="100000"/>
            </a:lnSpc>
          </a:pPr>
          <a:r>
            <a:rPr lang="en-US" dirty="0"/>
            <a:t>Alexander’s campaign down the coast of Asia Minor – including the siege of Miletus and Halicarnassus</a:t>
          </a:r>
        </a:p>
      </dgm:t>
    </dgm:pt>
    <dgm:pt modelId="{79FDE6F2-BC18-4EB3-87F3-8983FBDC45EA}" type="parTrans" cxnId="{3ECBE660-F2B1-410C-8002-ACFAA0EC24CC}">
      <dgm:prSet/>
      <dgm:spPr/>
      <dgm:t>
        <a:bodyPr/>
        <a:lstStyle/>
        <a:p>
          <a:endParaRPr lang="en-US"/>
        </a:p>
      </dgm:t>
    </dgm:pt>
    <dgm:pt modelId="{9180ADE4-B803-43FD-81B1-F9AD32E8C1F1}" type="sibTrans" cxnId="{3ECBE660-F2B1-410C-8002-ACFAA0EC24CC}">
      <dgm:prSet/>
      <dgm:spPr/>
      <dgm:t>
        <a:bodyPr/>
        <a:lstStyle/>
        <a:p>
          <a:endParaRPr lang="en-US"/>
        </a:p>
      </dgm:t>
    </dgm:pt>
    <dgm:pt modelId="{D49270A0-F1FA-44E0-A23B-2AE47C4DEECB}">
      <dgm:prSet/>
      <dgm:spPr/>
      <dgm:t>
        <a:bodyPr/>
        <a:lstStyle/>
        <a:p>
          <a:pPr>
            <a:lnSpc>
              <a:spcPct val="100000"/>
            </a:lnSpc>
          </a:pPr>
          <a:r>
            <a:rPr lang="en-US" dirty="0"/>
            <a:t>Identify</a:t>
          </a:r>
        </a:p>
      </dgm:t>
    </dgm:pt>
    <dgm:pt modelId="{844BF6D0-9E20-4D23-82EA-78B60BE9ED4E}" type="parTrans" cxnId="{9F07FF76-4568-4D19-94B5-081216B1E774}">
      <dgm:prSet/>
      <dgm:spPr/>
      <dgm:t>
        <a:bodyPr/>
        <a:lstStyle/>
        <a:p>
          <a:endParaRPr lang="en-US"/>
        </a:p>
      </dgm:t>
    </dgm:pt>
    <dgm:pt modelId="{B99B90D8-E3D1-432E-B996-72D775B59DEE}" type="sibTrans" cxnId="{9F07FF76-4568-4D19-94B5-081216B1E774}">
      <dgm:prSet/>
      <dgm:spPr/>
      <dgm:t>
        <a:bodyPr/>
        <a:lstStyle/>
        <a:p>
          <a:endParaRPr lang="en-US"/>
        </a:p>
      </dgm:t>
    </dgm:pt>
    <dgm:pt modelId="{DA772DF4-0C7A-4051-9631-1FA45C43BAE7}">
      <dgm:prSet/>
      <dgm:spPr/>
      <dgm:t>
        <a:bodyPr/>
        <a:lstStyle/>
        <a:p>
          <a:pPr>
            <a:lnSpc>
              <a:spcPct val="100000"/>
            </a:lnSpc>
          </a:pPr>
          <a:r>
            <a:rPr lang="en-US" dirty="0"/>
            <a:t>the danger’s of the Persian navy</a:t>
          </a:r>
        </a:p>
      </dgm:t>
    </dgm:pt>
    <dgm:pt modelId="{D04968D6-F8AD-498D-8401-3E3E32F54BA6}" type="parTrans" cxnId="{8E4953B1-8DC7-423D-A164-E26A7D9CFEF3}">
      <dgm:prSet/>
      <dgm:spPr/>
      <dgm:t>
        <a:bodyPr/>
        <a:lstStyle/>
        <a:p>
          <a:endParaRPr lang="en-US"/>
        </a:p>
      </dgm:t>
    </dgm:pt>
    <dgm:pt modelId="{C26C6534-C938-4871-BCF4-A6E55C4510F5}" type="sibTrans" cxnId="{8E4953B1-8DC7-423D-A164-E26A7D9CFEF3}">
      <dgm:prSet/>
      <dgm:spPr/>
      <dgm:t>
        <a:bodyPr/>
        <a:lstStyle/>
        <a:p>
          <a:endParaRPr lang="en-US"/>
        </a:p>
      </dgm:t>
    </dgm:pt>
    <dgm:pt modelId="{57E08A55-6CD0-4EEA-8323-39716276B8A9}">
      <dgm:prSet/>
      <dgm:spPr/>
      <dgm:t>
        <a:bodyPr/>
        <a:lstStyle/>
        <a:p>
          <a:pPr>
            <a:lnSpc>
              <a:spcPct val="100000"/>
            </a:lnSpc>
          </a:pPr>
          <a:r>
            <a:rPr lang="en-US" dirty="0"/>
            <a:t>Speculate</a:t>
          </a:r>
        </a:p>
      </dgm:t>
    </dgm:pt>
    <dgm:pt modelId="{8E99EC8C-E10E-4D1C-8E11-2DD151EE4ED4}" type="parTrans" cxnId="{48568FFD-2382-4AD0-B8CC-90A8A1DCF684}">
      <dgm:prSet/>
      <dgm:spPr/>
      <dgm:t>
        <a:bodyPr/>
        <a:lstStyle/>
        <a:p>
          <a:endParaRPr lang="en-US"/>
        </a:p>
      </dgm:t>
    </dgm:pt>
    <dgm:pt modelId="{B73FF9A5-3EEB-4385-85D5-141935468B41}" type="sibTrans" cxnId="{48568FFD-2382-4AD0-B8CC-90A8A1DCF684}">
      <dgm:prSet/>
      <dgm:spPr/>
      <dgm:t>
        <a:bodyPr/>
        <a:lstStyle/>
        <a:p>
          <a:endParaRPr lang="en-US"/>
        </a:p>
      </dgm:t>
    </dgm:pt>
    <dgm:pt modelId="{2C5FEC5C-FC41-4385-854E-1FFABCC82BE0}">
      <dgm:prSet/>
      <dgm:spPr/>
      <dgm:t>
        <a:bodyPr/>
        <a:lstStyle/>
        <a:p>
          <a:pPr>
            <a:lnSpc>
              <a:spcPct val="100000"/>
            </a:lnSpc>
          </a:pPr>
          <a:r>
            <a:rPr lang="en-US" dirty="0"/>
            <a:t>ways of tackling a navy without fighting a naval battle</a:t>
          </a:r>
        </a:p>
      </dgm:t>
    </dgm:pt>
    <dgm:pt modelId="{99121284-4761-4193-8E54-0D5FF8951ADB}" type="parTrans" cxnId="{5457AD8F-BDD1-410B-A8D7-63979EEB3259}">
      <dgm:prSet/>
      <dgm:spPr/>
      <dgm:t>
        <a:bodyPr/>
        <a:lstStyle/>
        <a:p>
          <a:endParaRPr lang="en-US"/>
        </a:p>
      </dgm:t>
    </dgm:pt>
    <dgm:pt modelId="{4885C588-3543-4C47-982E-196E800A95CB}" type="sibTrans" cxnId="{5457AD8F-BDD1-410B-A8D7-63979EEB3259}">
      <dgm:prSet/>
      <dgm:spPr/>
      <dgm:t>
        <a:bodyPr/>
        <a:lstStyle/>
        <a:p>
          <a:endParaRPr lang="en-US"/>
        </a:p>
      </dgm:t>
    </dgm:pt>
    <dgm:pt modelId="{BF235D52-7BE4-456F-9FE0-9B532587DCC2}">
      <dgm:prSet/>
      <dgm:spPr/>
      <dgm:t>
        <a:bodyPr/>
        <a:lstStyle/>
        <a:p>
          <a:r>
            <a:rPr lang="en-US" b="0" u="none"/>
            <a:t>Evaluate</a:t>
          </a:r>
        </a:p>
      </dgm:t>
    </dgm:pt>
    <dgm:pt modelId="{FE794DB4-4BBB-458D-95DF-043887E88EBA}" type="parTrans" cxnId="{8E8E34DB-962D-45A8-B6E7-71B61C22716A}">
      <dgm:prSet/>
      <dgm:spPr/>
      <dgm:t>
        <a:bodyPr/>
        <a:lstStyle/>
        <a:p>
          <a:endParaRPr lang="en-US"/>
        </a:p>
      </dgm:t>
    </dgm:pt>
    <dgm:pt modelId="{6644FAD8-CE3A-49A4-B5FF-7D436D98E669}" type="sibTrans" cxnId="{8E8E34DB-962D-45A8-B6E7-71B61C22716A}">
      <dgm:prSet/>
      <dgm:spPr/>
      <dgm:t>
        <a:bodyPr/>
        <a:lstStyle/>
        <a:p>
          <a:endParaRPr lang="en-US"/>
        </a:p>
      </dgm:t>
    </dgm:pt>
    <dgm:pt modelId="{9BC44BCE-3219-496B-9156-09342737ECAC}">
      <dgm:prSet/>
      <dgm:spPr/>
      <dgm:t>
        <a:bodyPr/>
        <a:lstStyle/>
        <a:p>
          <a:pPr>
            <a:lnSpc>
              <a:spcPct val="100000"/>
            </a:lnSpc>
          </a:pPr>
          <a:r>
            <a:rPr lang="en-IE" dirty="0"/>
            <a:t>The success of Alexander’s Coastal Campaign</a:t>
          </a:r>
        </a:p>
      </dgm:t>
    </dgm:pt>
    <dgm:pt modelId="{7F1FB76F-EBD1-4E42-8ED9-A1CA1345ADB5}" type="parTrans" cxnId="{724E39A6-14E0-406A-A245-2A52624F1DBE}">
      <dgm:prSet/>
      <dgm:spPr/>
      <dgm:t>
        <a:bodyPr/>
        <a:lstStyle/>
        <a:p>
          <a:endParaRPr lang="en-IE"/>
        </a:p>
      </dgm:t>
    </dgm:pt>
    <dgm:pt modelId="{13DFF404-5BAF-4EA3-88ED-8F6E17963845}" type="sibTrans" cxnId="{724E39A6-14E0-406A-A245-2A52624F1DBE}">
      <dgm:prSet/>
      <dgm:spPr/>
      <dgm:t>
        <a:bodyPr/>
        <a:lstStyle/>
        <a:p>
          <a:endParaRPr lang="en-IE"/>
        </a:p>
      </dgm:t>
    </dgm:pt>
    <dgm:pt modelId="{859F91BE-B8C0-4CB2-BFFE-8160825D6231}" type="pres">
      <dgm:prSet presAssocID="{16C8DCC4-BD4B-41CB-9E0D-10B387A6B77C}" presName="Name0" presStyleCnt="0">
        <dgm:presLayoutVars>
          <dgm:dir/>
          <dgm:animLvl val="lvl"/>
          <dgm:resizeHandles val="exact"/>
        </dgm:presLayoutVars>
      </dgm:prSet>
      <dgm:spPr/>
      <dgm:t>
        <a:bodyPr/>
        <a:lstStyle/>
        <a:p>
          <a:endParaRPr lang="en-US"/>
        </a:p>
      </dgm:t>
    </dgm:pt>
    <dgm:pt modelId="{3A28FC76-9A59-4207-8C6B-C24C2852D1B9}" type="pres">
      <dgm:prSet presAssocID="{FCEA7A4B-D007-4FCC-BA6E-C17EB784C69C}" presName="linNode" presStyleCnt="0"/>
      <dgm:spPr/>
    </dgm:pt>
    <dgm:pt modelId="{7B28224D-EE5A-47E9-AA35-3EB555E66A8F}" type="pres">
      <dgm:prSet presAssocID="{FCEA7A4B-D007-4FCC-BA6E-C17EB784C69C}" presName="parentText" presStyleLbl="alignNode1" presStyleIdx="0" presStyleCnt="4">
        <dgm:presLayoutVars>
          <dgm:chMax val="1"/>
          <dgm:bulletEnabled/>
        </dgm:presLayoutVars>
      </dgm:prSet>
      <dgm:spPr/>
      <dgm:t>
        <a:bodyPr/>
        <a:lstStyle/>
        <a:p>
          <a:endParaRPr lang="en-US"/>
        </a:p>
      </dgm:t>
    </dgm:pt>
    <dgm:pt modelId="{7C779BA1-C0A2-4F7A-843D-0DB6FE0A4473}" type="pres">
      <dgm:prSet presAssocID="{FCEA7A4B-D007-4FCC-BA6E-C17EB784C69C}" presName="descendantText" presStyleLbl="alignAccFollowNode1" presStyleIdx="0" presStyleCnt="4">
        <dgm:presLayoutVars>
          <dgm:bulletEnabled/>
        </dgm:presLayoutVars>
      </dgm:prSet>
      <dgm:spPr/>
      <dgm:t>
        <a:bodyPr/>
        <a:lstStyle/>
        <a:p>
          <a:endParaRPr lang="en-US"/>
        </a:p>
      </dgm:t>
    </dgm:pt>
    <dgm:pt modelId="{7B551197-8ABF-4CCA-BA71-79845BDF2C38}" type="pres">
      <dgm:prSet presAssocID="{35E54B8F-3C31-4765-9334-D1467B629F20}" presName="sp" presStyleCnt="0"/>
      <dgm:spPr/>
    </dgm:pt>
    <dgm:pt modelId="{A2D90098-8D7C-48BF-8144-891ED775F2E2}" type="pres">
      <dgm:prSet presAssocID="{D49270A0-F1FA-44E0-A23B-2AE47C4DEECB}" presName="linNode" presStyleCnt="0"/>
      <dgm:spPr/>
    </dgm:pt>
    <dgm:pt modelId="{B73120B5-F6C1-4920-B92D-20C5B85D1334}" type="pres">
      <dgm:prSet presAssocID="{D49270A0-F1FA-44E0-A23B-2AE47C4DEECB}" presName="parentText" presStyleLbl="alignNode1" presStyleIdx="1" presStyleCnt="4">
        <dgm:presLayoutVars>
          <dgm:chMax val="1"/>
          <dgm:bulletEnabled/>
        </dgm:presLayoutVars>
      </dgm:prSet>
      <dgm:spPr/>
      <dgm:t>
        <a:bodyPr/>
        <a:lstStyle/>
        <a:p>
          <a:endParaRPr lang="en-US"/>
        </a:p>
      </dgm:t>
    </dgm:pt>
    <dgm:pt modelId="{190DEC40-E496-46CE-BEA7-9664C8A053DA}" type="pres">
      <dgm:prSet presAssocID="{D49270A0-F1FA-44E0-A23B-2AE47C4DEECB}" presName="descendantText" presStyleLbl="alignAccFollowNode1" presStyleIdx="1" presStyleCnt="4">
        <dgm:presLayoutVars>
          <dgm:bulletEnabled/>
        </dgm:presLayoutVars>
      </dgm:prSet>
      <dgm:spPr/>
      <dgm:t>
        <a:bodyPr/>
        <a:lstStyle/>
        <a:p>
          <a:endParaRPr lang="en-US"/>
        </a:p>
      </dgm:t>
    </dgm:pt>
    <dgm:pt modelId="{363011ED-325D-4EA0-90BC-5CFAEC5139F2}" type="pres">
      <dgm:prSet presAssocID="{B99B90D8-E3D1-432E-B996-72D775B59DEE}" presName="sp" presStyleCnt="0"/>
      <dgm:spPr/>
    </dgm:pt>
    <dgm:pt modelId="{52CE776A-CA9B-4E0E-8440-BC4724380BA9}" type="pres">
      <dgm:prSet presAssocID="{57E08A55-6CD0-4EEA-8323-39716276B8A9}" presName="linNode" presStyleCnt="0"/>
      <dgm:spPr/>
    </dgm:pt>
    <dgm:pt modelId="{9E8BFDFE-EF32-40E0-8007-4F681111C16E}" type="pres">
      <dgm:prSet presAssocID="{57E08A55-6CD0-4EEA-8323-39716276B8A9}" presName="parentText" presStyleLbl="alignNode1" presStyleIdx="2" presStyleCnt="4">
        <dgm:presLayoutVars>
          <dgm:chMax val="1"/>
          <dgm:bulletEnabled/>
        </dgm:presLayoutVars>
      </dgm:prSet>
      <dgm:spPr/>
      <dgm:t>
        <a:bodyPr/>
        <a:lstStyle/>
        <a:p>
          <a:endParaRPr lang="en-US"/>
        </a:p>
      </dgm:t>
    </dgm:pt>
    <dgm:pt modelId="{806381B2-29B7-4D5D-89B8-DBDCF43CF6E8}" type="pres">
      <dgm:prSet presAssocID="{57E08A55-6CD0-4EEA-8323-39716276B8A9}" presName="descendantText" presStyleLbl="alignAccFollowNode1" presStyleIdx="2" presStyleCnt="4">
        <dgm:presLayoutVars>
          <dgm:bulletEnabled/>
        </dgm:presLayoutVars>
      </dgm:prSet>
      <dgm:spPr/>
      <dgm:t>
        <a:bodyPr/>
        <a:lstStyle/>
        <a:p>
          <a:endParaRPr lang="en-US"/>
        </a:p>
      </dgm:t>
    </dgm:pt>
    <dgm:pt modelId="{5B7A3CC9-04BF-49D9-9557-9CA0BCD2A032}" type="pres">
      <dgm:prSet presAssocID="{B73FF9A5-3EEB-4385-85D5-141935468B41}" presName="sp" presStyleCnt="0"/>
      <dgm:spPr/>
    </dgm:pt>
    <dgm:pt modelId="{A4B54875-F43D-4DD1-B084-F22B0C56AF80}" type="pres">
      <dgm:prSet presAssocID="{BF235D52-7BE4-456F-9FE0-9B532587DCC2}" presName="linNode" presStyleCnt="0"/>
      <dgm:spPr/>
    </dgm:pt>
    <dgm:pt modelId="{F5CDE074-41E1-4678-A234-53B585A481CA}" type="pres">
      <dgm:prSet presAssocID="{BF235D52-7BE4-456F-9FE0-9B532587DCC2}" presName="parentText" presStyleLbl="alignNode1" presStyleIdx="3" presStyleCnt="4">
        <dgm:presLayoutVars>
          <dgm:chMax val="1"/>
          <dgm:bulletEnabled/>
        </dgm:presLayoutVars>
      </dgm:prSet>
      <dgm:spPr/>
      <dgm:t>
        <a:bodyPr/>
        <a:lstStyle/>
        <a:p>
          <a:endParaRPr lang="en-US"/>
        </a:p>
      </dgm:t>
    </dgm:pt>
    <dgm:pt modelId="{689AD7D5-E08A-454B-A1FB-C1A85BDD95E4}" type="pres">
      <dgm:prSet presAssocID="{BF235D52-7BE4-456F-9FE0-9B532587DCC2}" presName="descendantText" presStyleLbl="alignAccFollowNode1" presStyleIdx="3" presStyleCnt="4">
        <dgm:presLayoutVars>
          <dgm:bulletEnabled/>
        </dgm:presLayoutVars>
      </dgm:prSet>
      <dgm:spPr/>
      <dgm:t>
        <a:bodyPr/>
        <a:lstStyle/>
        <a:p>
          <a:endParaRPr lang="en-US"/>
        </a:p>
      </dgm:t>
    </dgm:pt>
  </dgm:ptLst>
  <dgm:cxnLst>
    <dgm:cxn modelId="{D8D1348D-E3E9-4DEB-BCBA-D8BB55B6CF00}" type="presOf" srcId="{BF235D52-7BE4-456F-9FE0-9B532587DCC2}" destId="{F5CDE074-41E1-4678-A234-53B585A481CA}" srcOrd="0" destOrd="0" presId="urn:microsoft.com/office/officeart/2016/7/layout/VerticalSolidActionList"/>
    <dgm:cxn modelId="{1CC63E7E-6020-489D-BC40-397662A7695E}" type="presOf" srcId="{2C5FEC5C-FC41-4385-854E-1FFABCC82BE0}" destId="{806381B2-29B7-4D5D-89B8-DBDCF43CF6E8}" srcOrd="0" destOrd="0" presId="urn:microsoft.com/office/officeart/2016/7/layout/VerticalSolidActionList"/>
    <dgm:cxn modelId="{724E39A6-14E0-406A-A245-2A52624F1DBE}" srcId="{BF235D52-7BE4-456F-9FE0-9B532587DCC2}" destId="{9BC44BCE-3219-496B-9156-09342737ECAC}" srcOrd="0" destOrd="0" parTransId="{7F1FB76F-EBD1-4E42-8ED9-A1CA1345ADB5}" sibTransId="{13DFF404-5BAF-4EA3-88ED-8F6E17963845}"/>
    <dgm:cxn modelId="{5E3D8260-BB03-45A7-93D2-519AE5BDE23D}" type="presOf" srcId="{DA772DF4-0C7A-4051-9631-1FA45C43BAE7}" destId="{190DEC40-E496-46CE-BEA7-9664C8A053DA}" srcOrd="0" destOrd="0" presId="urn:microsoft.com/office/officeart/2016/7/layout/VerticalSolidActionList"/>
    <dgm:cxn modelId="{481E95AA-EFE4-45D5-855E-A8BB86CD3F93}" type="presOf" srcId="{D49270A0-F1FA-44E0-A23B-2AE47C4DEECB}" destId="{B73120B5-F6C1-4920-B92D-20C5B85D1334}" srcOrd="0" destOrd="0" presId="urn:microsoft.com/office/officeart/2016/7/layout/VerticalSolidActionList"/>
    <dgm:cxn modelId="{8E8E34DB-962D-45A8-B6E7-71B61C22716A}" srcId="{16C8DCC4-BD4B-41CB-9E0D-10B387A6B77C}" destId="{BF235D52-7BE4-456F-9FE0-9B532587DCC2}" srcOrd="3" destOrd="0" parTransId="{FE794DB4-4BBB-458D-95DF-043887E88EBA}" sibTransId="{6644FAD8-CE3A-49A4-B5FF-7D436D98E669}"/>
    <dgm:cxn modelId="{8E4953B1-8DC7-423D-A164-E26A7D9CFEF3}" srcId="{D49270A0-F1FA-44E0-A23B-2AE47C4DEECB}" destId="{DA772DF4-0C7A-4051-9631-1FA45C43BAE7}" srcOrd="0" destOrd="0" parTransId="{D04968D6-F8AD-498D-8401-3E3E32F54BA6}" sibTransId="{C26C6534-C938-4871-BCF4-A6E55C4510F5}"/>
    <dgm:cxn modelId="{5457AD8F-BDD1-410B-A8D7-63979EEB3259}" srcId="{57E08A55-6CD0-4EEA-8323-39716276B8A9}" destId="{2C5FEC5C-FC41-4385-854E-1FFABCC82BE0}" srcOrd="0" destOrd="0" parTransId="{99121284-4761-4193-8E54-0D5FF8951ADB}" sibTransId="{4885C588-3543-4C47-982E-196E800A95CB}"/>
    <dgm:cxn modelId="{3CEFD2BF-E9F8-48DE-8F3B-E7D4F3C1A8A4}" srcId="{16C8DCC4-BD4B-41CB-9E0D-10B387A6B77C}" destId="{FCEA7A4B-D007-4FCC-BA6E-C17EB784C69C}" srcOrd="0" destOrd="0" parTransId="{3AE10640-289D-4860-9141-6B3918DEBAD7}" sibTransId="{35E54B8F-3C31-4765-9334-D1467B629F20}"/>
    <dgm:cxn modelId="{F13CDCE2-101F-4957-B0AE-557B7B9C895A}" type="presOf" srcId="{57E08A55-6CD0-4EEA-8323-39716276B8A9}" destId="{9E8BFDFE-EF32-40E0-8007-4F681111C16E}" srcOrd="0" destOrd="0" presId="urn:microsoft.com/office/officeart/2016/7/layout/VerticalSolidActionList"/>
    <dgm:cxn modelId="{A12E87F9-4A7F-4F82-9215-20102B8E302B}" type="presOf" srcId="{B48A5C78-919E-4E3D-8099-6F7A9A3D1FCC}" destId="{7C779BA1-C0A2-4F7A-843D-0DB6FE0A4473}" srcOrd="0" destOrd="0" presId="urn:microsoft.com/office/officeart/2016/7/layout/VerticalSolidActionList"/>
    <dgm:cxn modelId="{48568FFD-2382-4AD0-B8CC-90A8A1DCF684}" srcId="{16C8DCC4-BD4B-41CB-9E0D-10B387A6B77C}" destId="{57E08A55-6CD0-4EEA-8323-39716276B8A9}" srcOrd="2" destOrd="0" parTransId="{8E99EC8C-E10E-4D1C-8E11-2DD151EE4ED4}" sibTransId="{B73FF9A5-3EEB-4385-85D5-141935468B41}"/>
    <dgm:cxn modelId="{8FB6E0FF-1393-448D-95FD-926DD8D81A36}" type="presOf" srcId="{9BC44BCE-3219-496B-9156-09342737ECAC}" destId="{689AD7D5-E08A-454B-A1FB-C1A85BDD95E4}" srcOrd="0" destOrd="0" presId="urn:microsoft.com/office/officeart/2016/7/layout/VerticalSolidActionList"/>
    <dgm:cxn modelId="{3ECBE660-F2B1-410C-8002-ACFAA0EC24CC}" srcId="{FCEA7A4B-D007-4FCC-BA6E-C17EB784C69C}" destId="{B48A5C78-919E-4E3D-8099-6F7A9A3D1FCC}" srcOrd="0" destOrd="0" parTransId="{79FDE6F2-BC18-4EB3-87F3-8983FBDC45EA}" sibTransId="{9180ADE4-B803-43FD-81B1-F9AD32E8C1F1}"/>
    <dgm:cxn modelId="{3A47A8FD-DB64-40A2-BFE1-67B54DB5B3FF}" type="presOf" srcId="{16C8DCC4-BD4B-41CB-9E0D-10B387A6B77C}" destId="{859F91BE-B8C0-4CB2-BFFE-8160825D6231}" srcOrd="0" destOrd="0" presId="urn:microsoft.com/office/officeart/2016/7/layout/VerticalSolidActionList"/>
    <dgm:cxn modelId="{9F07FF76-4568-4D19-94B5-081216B1E774}" srcId="{16C8DCC4-BD4B-41CB-9E0D-10B387A6B77C}" destId="{D49270A0-F1FA-44E0-A23B-2AE47C4DEECB}" srcOrd="1" destOrd="0" parTransId="{844BF6D0-9E20-4D23-82EA-78B60BE9ED4E}" sibTransId="{B99B90D8-E3D1-432E-B996-72D775B59DEE}"/>
    <dgm:cxn modelId="{C97CCE93-F114-460D-8C08-5545A22ABD10}" type="presOf" srcId="{FCEA7A4B-D007-4FCC-BA6E-C17EB784C69C}" destId="{7B28224D-EE5A-47E9-AA35-3EB555E66A8F}" srcOrd="0" destOrd="0" presId="urn:microsoft.com/office/officeart/2016/7/layout/VerticalSolidActionList"/>
    <dgm:cxn modelId="{89760981-E553-4DE2-B81B-A57A71BA57E6}" type="presParOf" srcId="{859F91BE-B8C0-4CB2-BFFE-8160825D6231}" destId="{3A28FC76-9A59-4207-8C6B-C24C2852D1B9}" srcOrd="0" destOrd="0" presId="urn:microsoft.com/office/officeart/2016/7/layout/VerticalSolidActionList"/>
    <dgm:cxn modelId="{AE392A92-F1FD-4ACF-AC0A-7DE4B3F94348}" type="presParOf" srcId="{3A28FC76-9A59-4207-8C6B-C24C2852D1B9}" destId="{7B28224D-EE5A-47E9-AA35-3EB555E66A8F}" srcOrd="0" destOrd="0" presId="urn:microsoft.com/office/officeart/2016/7/layout/VerticalSolidActionList"/>
    <dgm:cxn modelId="{FAAD7858-CFA3-496C-A511-E0E1B6F5828A}" type="presParOf" srcId="{3A28FC76-9A59-4207-8C6B-C24C2852D1B9}" destId="{7C779BA1-C0A2-4F7A-843D-0DB6FE0A4473}" srcOrd="1" destOrd="0" presId="urn:microsoft.com/office/officeart/2016/7/layout/VerticalSolidActionList"/>
    <dgm:cxn modelId="{FA1C7606-DC89-48C0-B2FD-252BF34FA3EB}" type="presParOf" srcId="{859F91BE-B8C0-4CB2-BFFE-8160825D6231}" destId="{7B551197-8ABF-4CCA-BA71-79845BDF2C38}" srcOrd="1" destOrd="0" presId="urn:microsoft.com/office/officeart/2016/7/layout/VerticalSolidActionList"/>
    <dgm:cxn modelId="{38F587E4-D15E-4722-99FA-3C9B789CF216}" type="presParOf" srcId="{859F91BE-B8C0-4CB2-BFFE-8160825D6231}" destId="{A2D90098-8D7C-48BF-8144-891ED775F2E2}" srcOrd="2" destOrd="0" presId="urn:microsoft.com/office/officeart/2016/7/layout/VerticalSolidActionList"/>
    <dgm:cxn modelId="{B9F87E80-698E-408D-97EC-C1C9C660B0FE}" type="presParOf" srcId="{A2D90098-8D7C-48BF-8144-891ED775F2E2}" destId="{B73120B5-F6C1-4920-B92D-20C5B85D1334}" srcOrd="0" destOrd="0" presId="urn:microsoft.com/office/officeart/2016/7/layout/VerticalSolidActionList"/>
    <dgm:cxn modelId="{DBE1B55E-F7C3-417E-ABCF-E18702E869D4}" type="presParOf" srcId="{A2D90098-8D7C-48BF-8144-891ED775F2E2}" destId="{190DEC40-E496-46CE-BEA7-9664C8A053DA}" srcOrd="1" destOrd="0" presId="urn:microsoft.com/office/officeart/2016/7/layout/VerticalSolidActionList"/>
    <dgm:cxn modelId="{4E0E756D-7D92-436F-8ED7-D6B98B155771}" type="presParOf" srcId="{859F91BE-B8C0-4CB2-BFFE-8160825D6231}" destId="{363011ED-325D-4EA0-90BC-5CFAEC5139F2}" srcOrd="3" destOrd="0" presId="urn:microsoft.com/office/officeart/2016/7/layout/VerticalSolidActionList"/>
    <dgm:cxn modelId="{B7855F6E-186C-4BC3-AC8C-C549F7D3F7D2}" type="presParOf" srcId="{859F91BE-B8C0-4CB2-BFFE-8160825D6231}" destId="{52CE776A-CA9B-4E0E-8440-BC4724380BA9}" srcOrd="4" destOrd="0" presId="urn:microsoft.com/office/officeart/2016/7/layout/VerticalSolidActionList"/>
    <dgm:cxn modelId="{65135DD3-5575-4EE5-AE57-B27C94794AF7}" type="presParOf" srcId="{52CE776A-CA9B-4E0E-8440-BC4724380BA9}" destId="{9E8BFDFE-EF32-40E0-8007-4F681111C16E}" srcOrd="0" destOrd="0" presId="urn:microsoft.com/office/officeart/2016/7/layout/VerticalSolidActionList"/>
    <dgm:cxn modelId="{C487F066-C553-44CF-951C-85FD3658C64F}" type="presParOf" srcId="{52CE776A-CA9B-4E0E-8440-BC4724380BA9}" destId="{806381B2-29B7-4D5D-89B8-DBDCF43CF6E8}" srcOrd="1" destOrd="0" presId="urn:microsoft.com/office/officeart/2016/7/layout/VerticalSolidActionList"/>
    <dgm:cxn modelId="{A73FE212-40C2-4B6E-9FE5-AB898AE948E2}" type="presParOf" srcId="{859F91BE-B8C0-4CB2-BFFE-8160825D6231}" destId="{5B7A3CC9-04BF-49D9-9557-9CA0BCD2A032}" srcOrd="5" destOrd="0" presId="urn:microsoft.com/office/officeart/2016/7/layout/VerticalSolidActionList"/>
    <dgm:cxn modelId="{8C07EF57-4FDE-4244-BCC3-9834065C64B6}" type="presParOf" srcId="{859F91BE-B8C0-4CB2-BFFE-8160825D6231}" destId="{A4B54875-F43D-4DD1-B084-F22B0C56AF80}" srcOrd="6" destOrd="0" presId="urn:microsoft.com/office/officeart/2016/7/layout/VerticalSolidActionList"/>
    <dgm:cxn modelId="{3EF727B9-C16B-44D7-B347-DD3F91248BA7}" type="presParOf" srcId="{A4B54875-F43D-4DD1-B084-F22B0C56AF80}" destId="{F5CDE074-41E1-4678-A234-53B585A481CA}" srcOrd="0" destOrd="0" presId="urn:microsoft.com/office/officeart/2016/7/layout/VerticalSolidActionList"/>
    <dgm:cxn modelId="{5FB4D67B-3983-4F6C-B6EC-BB34B129F384}" type="presParOf" srcId="{A4B54875-F43D-4DD1-B084-F22B0C56AF80}" destId="{689AD7D5-E08A-454B-A1FB-C1A85BDD95E4}"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6C8DCC4-BD4B-41CB-9E0D-10B387A6B77C}" type="doc">
      <dgm:prSet loTypeId="urn:microsoft.com/office/officeart/2016/7/layout/VerticalSolidActionList" loCatId="List" qsTypeId="urn:microsoft.com/office/officeart/2005/8/quickstyle/simple1" qsCatId="simple" csTypeId="urn:microsoft.com/office/officeart/2005/8/colors/colorful1" csCatId="colorful" phldr="1"/>
      <dgm:spPr/>
      <dgm:t>
        <a:bodyPr/>
        <a:lstStyle/>
        <a:p>
          <a:endParaRPr lang="en-US"/>
        </a:p>
      </dgm:t>
    </dgm:pt>
    <dgm:pt modelId="{FCEA7A4B-D007-4FCC-BA6E-C17EB784C69C}">
      <dgm:prSet/>
      <dgm:spPr/>
      <dgm:t>
        <a:bodyPr/>
        <a:lstStyle/>
        <a:p>
          <a:pPr>
            <a:lnSpc>
              <a:spcPct val="100000"/>
            </a:lnSpc>
          </a:pPr>
          <a:r>
            <a:rPr lang="en-US" dirty="0"/>
            <a:t>Read</a:t>
          </a:r>
        </a:p>
      </dgm:t>
    </dgm:pt>
    <dgm:pt modelId="{3AE10640-289D-4860-9141-6B3918DEBAD7}" type="parTrans" cxnId="{3CEFD2BF-E9F8-48DE-8F3B-E7D4F3C1A8A4}">
      <dgm:prSet/>
      <dgm:spPr/>
      <dgm:t>
        <a:bodyPr/>
        <a:lstStyle/>
        <a:p>
          <a:endParaRPr lang="en-US"/>
        </a:p>
      </dgm:t>
    </dgm:pt>
    <dgm:pt modelId="{35E54B8F-3C31-4765-9334-D1467B629F20}" type="sibTrans" cxnId="{3CEFD2BF-E9F8-48DE-8F3B-E7D4F3C1A8A4}">
      <dgm:prSet/>
      <dgm:spPr/>
      <dgm:t>
        <a:bodyPr/>
        <a:lstStyle/>
        <a:p>
          <a:endParaRPr lang="en-US"/>
        </a:p>
      </dgm:t>
    </dgm:pt>
    <dgm:pt modelId="{B48A5C78-919E-4E3D-8099-6F7A9A3D1FCC}">
      <dgm:prSet/>
      <dgm:spPr/>
      <dgm:t>
        <a:bodyPr/>
        <a:lstStyle/>
        <a:p>
          <a:pPr>
            <a:lnSpc>
              <a:spcPct val="100000"/>
            </a:lnSpc>
          </a:pPr>
          <a:r>
            <a:rPr lang="en-US" dirty="0" err="1"/>
            <a:t>Arrian</a:t>
          </a:r>
          <a:r>
            <a:rPr lang="en-US" dirty="0"/>
            <a:t> and Plutarch’s account of the Battle of Issus</a:t>
          </a:r>
        </a:p>
      </dgm:t>
    </dgm:pt>
    <dgm:pt modelId="{79FDE6F2-BC18-4EB3-87F3-8983FBDC45EA}" type="parTrans" cxnId="{3ECBE660-F2B1-410C-8002-ACFAA0EC24CC}">
      <dgm:prSet/>
      <dgm:spPr/>
      <dgm:t>
        <a:bodyPr/>
        <a:lstStyle/>
        <a:p>
          <a:endParaRPr lang="en-US"/>
        </a:p>
      </dgm:t>
    </dgm:pt>
    <dgm:pt modelId="{9180ADE4-B803-43FD-81B1-F9AD32E8C1F1}" type="sibTrans" cxnId="{3ECBE660-F2B1-410C-8002-ACFAA0EC24CC}">
      <dgm:prSet/>
      <dgm:spPr/>
      <dgm:t>
        <a:bodyPr/>
        <a:lstStyle/>
        <a:p>
          <a:endParaRPr lang="en-US"/>
        </a:p>
      </dgm:t>
    </dgm:pt>
    <dgm:pt modelId="{D49270A0-F1FA-44E0-A23B-2AE47C4DEECB}">
      <dgm:prSet/>
      <dgm:spPr/>
      <dgm:t>
        <a:bodyPr/>
        <a:lstStyle/>
        <a:p>
          <a:pPr>
            <a:lnSpc>
              <a:spcPct val="100000"/>
            </a:lnSpc>
          </a:pPr>
          <a:r>
            <a:rPr lang="en-US" dirty="0"/>
            <a:t>Outline</a:t>
          </a:r>
        </a:p>
      </dgm:t>
    </dgm:pt>
    <dgm:pt modelId="{844BF6D0-9E20-4D23-82EA-78B60BE9ED4E}" type="parTrans" cxnId="{9F07FF76-4568-4D19-94B5-081216B1E774}">
      <dgm:prSet/>
      <dgm:spPr/>
      <dgm:t>
        <a:bodyPr/>
        <a:lstStyle/>
        <a:p>
          <a:endParaRPr lang="en-US"/>
        </a:p>
      </dgm:t>
    </dgm:pt>
    <dgm:pt modelId="{B99B90D8-E3D1-432E-B996-72D775B59DEE}" type="sibTrans" cxnId="{9F07FF76-4568-4D19-94B5-081216B1E774}">
      <dgm:prSet/>
      <dgm:spPr/>
      <dgm:t>
        <a:bodyPr/>
        <a:lstStyle/>
        <a:p>
          <a:endParaRPr lang="en-US"/>
        </a:p>
      </dgm:t>
    </dgm:pt>
    <dgm:pt modelId="{DA772DF4-0C7A-4051-9631-1FA45C43BAE7}">
      <dgm:prSet/>
      <dgm:spPr/>
      <dgm:t>
        <a:bodyPr/>
        <a:lstStyle/>
        <a:p>
          <a:pPr>
            <a:lnSpc>
              <a:spcPct val="100000"/>
            </a:lnSpc>
          </a:pPr>
          <a:r>
            <a:rPr lang="en-US" dirty="0"/>
            <a:t>the events leading up to the Battle</a:t>
          </a:r>
        </a:p>
      </dgm:t>
    </dgm:pt>
    <dgm:pt modelId="{D04968D6-F8AD-498D-8401-3E3E32F54BA6}" type="parTrans" cxnId="{8E4953B1-8DC7-423D-A164-E26A7D9CFEF3}">
      <dgm:prSet/>
      <dgm:spPr/>
      <dgm:t>
        <a:bodyPr/>
        <a:lstStyle/>
        <a:p>
          <a:endParaRPr lang="en-US"/>
        </a:p>
      </dgm:t>
    </dgm:pt>
    <dgm:pt modelId="{C26C6534-C938-4871-BCF4-A6E55C4510F5}" type="sibTrans" cxnId="{8E4953B1-8DC7-423D-A164-E26A7D9CFEF3}">
      <dgm:prSet/>
      <dgm:spPr/>
      <dgm:t>
        <a:bodyPr/>
        <a:lstStyle/>
        <a:p>
          <a:endParaRPr lang="en-US"/>
        </a:p>
      </dgm:t>
    </dgm:pt>
    <dgm:pt modelId="{57E08A55-6CD0-4EEA-8323-39716276B8A9}">
      <dgm:prSet/>
      <dgm:spPr/>
      <dgm:t>
        <a:bodyPr/>
        <a:lstStyle/>
        <a:p>
          <a:pPr>
            <a:lnSpc>
              <a:spcPct val="100000"/>
            </a:lnSpc>
          </a:pPr>
          <a:r>
            <a:rPr lang="en-US" dirty="0"/>
            <a:t>Analysis </a:t>
          </a:r>
        </a:p>
      </dgm:t>
    </dgm:pt>
    <dgm:pt modelId="{8E99EC8C-E10E-4D1C-8E11-2DD151EE4ED4}" type="parTrans" cxnId="{48568FFD-2382-4AD0-B8CC-90A8A1DCF684}">
      <dgm:prSet/>
      <dgm:spPr/>
      <dgm:t>
        <a:bodyPr/>
        <a:lstStyle/>
        <a:p>
          <a:endParaRPr lang="en-US"/>
        </a:p>
      </dgm:t>
    </dgm:pt>
    <dgm:pt modelId="{B73FF9A5-3EEB-4385-85D5-141935468B41}" type="sibTrans" cxnId="{48568FFD-2382-4AD0-B8CC-90A8A1DCF684}">
      <dgm:prSet/>
      <dgm:spPr/>
      <dgm:t>
        <a:bodyPr/>
        <a:lstStyle/>
        <a:p>
          <a:endParaRPr lang="en-US"/>
        </a:p>
      </dgm:t>
    </dgm:pt>
    <dgm:pt modelId="{2C5FEC5C-FC41-4385-854E-1FFABCC82BE0}">
      <dgm:prSet/>
      <dgm:spPr/>
      <dgm:t>
        <a:bodyPr/>
        <a:lstStyle/>
        <a:p>
          <a:pPr>
            <a:lnSpc>
              <a:spcPct val="100000"/>
            </a:lnSpc>
          </a:pPr>
          <a:r>
            <a:rPr lang="en-US" dirty="0"/>
            <a:t>the layout of Darius and Alexander’s armies</a:t>
          </a:r>
        </a:p>
      </dgm:t>
    </dgm:pt>
    <dgm:pt modelId="{99121284-4761-4193-8E54-0D5FF8951ADB}" type="parTrans" cxnId="{5457AD8F-BDD1-410B-A8D7-63979EEB3259}">
      <dgm:prSet/>
      <dgm:spPr/>
      <dgm:t>
        <a:bodyPr/>
        <a:lstStyle/>
        <a:p>
          <a:endParaRPr lang="en-US"/>
        </a:p>
      </dgm:t>
    </dgm:pt>
    <dgm:pt modelId="{4885C588-3543-4C47-982E-196E800A95CB}" type="sibTrans" cxnId="{5457AD8F-BDD1-410B-A8D7-63979EEB3259}">
      <dgm:prSet/>
      <dgm:spPr/>
      <dgm:t>
        <a:bodyPr/>
        <a:lstStyle/>
        <a:p>
          <a:endParaRPr lang="en-US"/>
        </a:p>
      </dgm:t>
    </dgm:pt>
    <dgm:pt modelId="{BF235D52-7BE4-456F-9FE0-9B532587DCC2}">
      <dgm:prSet/>
      <dgm:spPr/>
      <dgm:t>
        <a:bodyPr/>
        <a:lstStyle/>
        <a:p>
          <a:r>
            <a:rPr lang="en-US" b="0" u="none"/>
            <a:t>Evaluate/Speculate</a:t>
          </a:r>
        </a:p>
      </dgm:t>
    </dgm:pt>
    <dgm:pt modelId="{FE794DB4-4BBB-458D-95DF-043887E88EBA}" type="parTrans" cxnId="{8E8E34DB-962D-45A8-B6E7-71B61C22716A}">
      <dgm:prSet/>
      <dgm:spPr/>
      <dgm:t>
        <a:bodyPr/>
        <a:lstStyle/>
        <a:p>
          <a:endParaRPr lang="en-US"/>
        </a:p>
      </dgm:t>
    </dgm:pt>
    <dgm:pt modelId="{6644FAD8-CE3A-49A4-B5FF-7D436D98E669}" type="sibTrans" cxnId="{8E8E34DB-962D-45A8-B6E7-71B61C22716A}">
      <dgm:prSet/>
      <dgm:spPr/>
      <dgm:t>
        <a:bodyPr/>
        <a:lstStyle/>
        <a:p>
          <a:endParaRPr lang="en-US"/>
        </a:p>
      </dgm:t>
    </dgm:pt>
    <dgm:pt modelId="{9BC44BCE-3219-496B-9156-09342737ECAC}">
      <dgm:prSet/>
      <dgm:spPr/>
      <dgm:t>
        <a:bodyPr/>
        <a:lstStyle/>
        <a:p>
          <a:pPr>
            <a:lnSpc>
              <a:spcPct val="100000"/>
            </a:lnSpc>
          </a:pPr>
          <a:r>
            <a:rPr lang="en-IE" dirty="0"/>
            <a:t>who will win the battle</a:t>
          </a:r>
        </a:p>
      </dgm:t>
    </dgm:pt>
    <dgm:pt modelId="{7F1FB76F-EBD1-4E42-8ED9-A1CA1345ADB5}" type="parTrans" cxnId="{724E39A6-14E0-406A-A245-2A52624F1DBE}">
      <dgm:prSet/>
      <dgm:spPr/>
      <dgm:t>
        <a:bodyPr/>
        <a:lstStyle/>
        <a:p>
          <a:endParaRPr lang="en-IE"/>
        </a:p>
      </dgm:t>
    </dgm:pt>
    <dgm:pt modelId="{13DFF404-5BAF-4EA3-88ED-8F6E17963845}" type="sibTrans" cxnId="{724E39A6-14E0-406A-A245-2A52624F1DBE}">
      <dgm:prSet/>
      <dgm:spPr/>
      <dgm:t>
        <a:bodyPr/>
        <a:lstStyle/>
        <a:p>
          <a:endParaRPr lang="en-IE"/>
        </a:p>
      </dgm:t>
    </dgm:pt>
    <dgm:pt modelId="{F35A676C-F3D9-4F3E-998B-A90C9B0B8DDB}" type="pres">
      <dgm:prSet presAssocID="{16C8DCC4-BD4B-41CB-9E0D-10B387A6B77C}" presName="Name0" presStyleCnt="0">
        <dgm:presLayoutVars>
          <dgm:dir/>
          <dgm:animLvl val="lvl"/>
          <dgm:resizeHandles val="exact"/>
        </dgm:presLayoutVars>
      </dgm:prSet>
      <dgm:spPr/>
      <dgm:t>
        <a:bodyPr/>
        <a:lstStyle/>
        <a:p>
          <a:endParaRPr lang="en-US"/>
        </a:p>
      </dgm:t>
    </dgm:pt>
    <dgm:pt modelId="{4351C35F-F61A-46B3-A0B8-F4451479923B}" type="pres">
      <dgm:prSet presAssocID="{FCEA7A4B-D007-4FCC-BA6E-C17EB784C69C}" presName="linNode" presStyleCnt="0"/>
      <dgm:spPr/>
    </dgm:pt>
    <dgm:pt modelId="{41ED5203-6AA6-4F75-A1C0-25C1E055F4B8}" type="pres">
      <dgm:prSet presAssocID="{FCEA7A4B-D007-4FCC-BA6E-C17EB784C69C}" presName="parentText" presStyleLbl="alignNode1" presStyleIdx="0" presStyleCnt="4">
        <dgm:presLayoutVars>
          <dgm:chMax val="1"/>
          <dgm:bulletEnabled/>
        </dgm:presLayoutVars>
      </dgm:prSet>
      <dgm:spPr/>
      <dgm:t>
        <a:bodyPr/>
        <a:lstStyle/>
        <a:p>
          <a:endParaRPr lang="en-US"/>
        </a:p>
      </dgm:t>
    </dgm:pt>
    <dgm:pt modelId="{5294E842-50E8-48EF-B908-6D0EA71EF8B5}" type="pres">
      <dgm:prSet presAssocID="{FCEA7A4B-D007-4FCC-BA6E-C17EB784C69C}" presName="descendantText" presStyleLbl="alignAccFollowNode1" presStyleIdx="0" presStyleCnt="4">
        <dgm:presLayoutVars>
          <dgm:bulletEnabled/>
        </dgm:presLayoutVars>
      </dgm:prSet>
      <dgm:spPr/>
      <dgm:t>
        <a:bodyPr/>
        <a:lstStyle/>
        <a:p>
          <a:endParaRPr lang="en-US"/>
        </a:p>
      </dgm:t>
    </dgm:pt>
    <dgm:pt modelId="{640E2837-BB04-4FAC-BBCA-700B0CB51D3F}" type="pres">
      <dgm:prSet presAssocID="{35E54B8F-3C31-4765-9334-D1467B629F20}" presName="sp" presStyleCnt="0"/>
      <dgm:spPr/>
    </dgm:pt>
    <dgm:pt modelId="{A757E6DE-25E8-43B5-84A2-5123B7A6DD06}" type="pres">
      <dgm:prSet presAssocID="{D49270A0-F1FA-44E0-A23B-2AE47C4DEECB}" presName="linNode" presStyleCnt="0"/>
      <dgm:spPr/>
    </dgm:pt>
    <dgm:pt modelId="{9E10A4C8-7AE7-4441-B3DD-F6271F446746}" type="pres">
      <dgm:prSet presAssocID="{D49270A0-F1FA-44E0-A23B-2AE47C4DEECB}" presName="parentText" presStyleLbl="alignNode1" presStyleIdx="1" presStyleCnt="4">
        <dgm:presLayoutVars>
          <dgm:chMax val="1"/>
          <dgm:bulletEnabled/>
        </dgm:presLayoutVars>
      </dgm:prSet>
      <dgm:spPr/>
      <dgm:t>
        <a:bodyPr/>
        <a:lstStyle/>
        <a:p>
          <a:endParaRPr lang="en-US"/>
        </a:p>
      </dgm:t>
    </dgm:pt>
    <dgm:pt modelId="{171A6144-CA0F-482B-82DC-301793FB85F1}" type="pres">
      <dgm:prSet presAssocID="{D49270A0-F1FA-44E0-A23B-2AE47C4DEECB}" presName="descendantText" presStyleLbl="alignAccFollowNode1" presStyleIdx="1" presStyleCnt="4">
        <dgm:presLayoutVars>
          <dgm:bulletEnabled/>
        </dgm:presLayoutVars>
      </dgm:prSet>
      <dgm:spPr/>
      <dgm:t>
        <a:bodyPr/>
        <a:lstStyle/>
        <a:p>
          <a:endParaRPr lang="en-US"/>
        </a:p>
      </dgm:t>
    </dgm:pt>
    <dgm:pt modelId="{D56826BF-ABDE-427E-96AB-F0F7ABBDF3B2}" type="pres">
      <dgm:prSet presAssocID="{B99B90D8-E3D1-432E-B996-72D775B59DEE}" presName="sp" presStyleCnt="0"/>
      <dgm:spPr/>
    </dgm:pt>
    <dgm:pt modelId="{1567F974-A30C-4E04-A173-BF7113C297CD}" type="pres">
      <dgm:prSet presAssocID="{57E08A55-6CD0-4EEA-8323-39716276B8A9}" presName="linNode" presStyleCnt="0"/>
      <dgm:spPr/>
    </dgm:pt>
    <dgm:pt modelId="{8FD8B2FA-809A-419F-B806-3778DC271F5B}" type="pres">
      <dgm:prSet presAssocID="{57E08A55-6CD0-4EEA-8323-39716276B8A9}" presName="parentText" presStyleLbl="alignNode1" presStyleIdx="2" presStyleCnt="4">
        <dgm:presLayoutVars>
          <dgm:chMax val="1"/>
          <dgm:bulletEnabled/>
        </dgm:presLayoutVars>
      </dgm:prSet>
      <dgm:spPr/>
      <dgm:t>
        <a:bodyPr/>
        <a:lstStyle/>
        <a:p>
          <a:endParaRPr lang="en-US"/>
        </a:p>
      </dgm:t>
    </dgm:pt>
    <dgm:pt modelId="{487940BF-CB80-46C1-BCA7-822CDE690714}" type="pres">
      <dgm:prSet presAssocID="{57E08A55-6CD0-4EEA-8323-39716276B8A9}" presName="descendantText" presStyleLbl="alignAccFollowNode1" presStyleIdx="2" presStyleCnt="4">
        <dgm:presLayoutVars>
          <dgm:bulletEnabled/>
        </dgm:presLayoutVars>
      </dgm:prSet>
      <dgm:spPr/>
      <dgm:t>
        <a:bodyPr/>
        <a:lstStyle/>
        <a:p>
          <a:endParaRPr lang="en-US"/>
        </a:p>
      </dgm:t>
    </dgm:pt>
    <dgm:pt modelId="{4ECF0350-00A3-4547-BD19-632A1396CE70}" type="pres">
      <dgm:prSet presAssocID="{B73FF9A5-3EEB-4385-85D5-141935468B41}" presName="sp" presStyleCnt="0"/>
      <dgm:spPr/>
    </dgm:pt>
    <dgm:pt modelId="{4E30B893-9DA0-4CBB-890F-CD0A13407332}" type="pres">
      <dgm:prSet presAssocID="{BF235D52-7BE4-456F-9FE0-9B532587DCC2}" presName="linNode" presStyleCnt="0"/>
      <dgm:spPr/>
    </dgm:pt>
    <dgm:pt modelId="{013DFCCF-79D2-4857-98CB-56BAE111BB1D}" type="pres">
      <dgm:prSet presAssocID="{BF235D52-7BE4-456F-9FE0-9B532587DCC2}" presName="parentText" presStyleLbl="alignNode1" presStyleIdx="3" presStyleCnt="4">
        <dgm:presLayoutVars>
          <dgm:chMax val="1"/>
          <dgm:bulletEnabled/>
        </dgm:presLayoutVars>
      </dgm:prSet>
      <dgm:spPr/>
      <dgm:t>
        <a:bodyPr/>
        <a:lstStyle/>
        <a:p>
          <a:endParaRPr lang="en-US"/>
        </a:p>
      </dgm:t>
    </dgm:pt>
    <dgm:pt modelId="{CD7C62BE-5062-49FC-A5CB-B813C69BAC1C}" type="pres">
      <dgm:prSet presAssocID="{BF235D52-7BE4-456F-9FE0-9B532587DCC2}" presName="descendantText" presStyleLbl="alignAccFollowNode1" presStyleIdx="3" presStyleCnt="4">
        <dgm:presLayoutVars>
          <dgm:bulletEnabled/>
        </dgm:presLayoutVars>
      </dgm:prSet>
      <dgm:spPr/>
      <dgm:t>
        <a:bodyPr/>
        <a:lstStyle/>
        <a:p>
          <a:endParaRPr lang="en-US"/>
        </a:p>
      </dgm:t>
    </dgm:pt>
  </dgm:ptLst>
  <dgm:cxnLst>
    <dgm:cxn modelId="{85175673-A24C-4D99-B886-589F2DCD6CE2}" type="presOf" srcId="{DA772DF4-0C7A-4051-9631-1FA45C43BAE7}" destId="{171A6144-CA0F-482B-82DC-301793FB85F1}" srcOrd="0" destOrd="0" presId="urn:microsoft.com/office/officeart/2016/7/layout/VerticalSolidActionList"/>
    <dgm:cxn modelId="{89708E79-F6D3-4E08-8B7E-972343124588}" type="presOf" srcId="{57E08A55-6CD0-4EEA-8323-39716276B8A9}" destId="{8FD8B2FA-809A-419F-B806-3778DC271F5B}" srcOrd="0" destOrd="0" presId="urn:microsoft.com/office/officeart/2016/7/layout/VerticalSolidActionList"/>
    <dgm:cxn modelId="{724E39A6-14E0-406A-A245-2A52624F1DBE}" srcId="{BF235D52-7BE4-456F-9FE0-9B532587DCC2}" destId="{9BC44BCE-3219-496B-9156-09342737ECAC}" srcOrd="0" destOrd="0" parTransId="{7F1FB76F-EBD1-4E42-8ED9-A1CA1345ADB5}" sibTransId="{13DFF404-5BAF-4EA3-88ED-8F6E17963845}"/>
    <dgm:cxn modelId="{DF449E7C-B4DE-4EAD-8903-40561729D848}" type="presOf" srcId="{FCEA7A4B-D007-4FCC-BA6E-C17EB784C69C}" destId="{41ED5203-6AA6-4F75-A1C0-25C1E055F4B8}" srcOrd="0" destOrd="0" presId="urn:microsoft.com/office/officeart/2016/7/layout/VerticalSolidActionList"/>
    <dgm:cxn modelId="{8E8E34DB-962D-45A8-B6E7-71B61C22716A}" srcId="{16C8DCC4-BD4B-41CB-9E0D-10B387A6B77C}" destId="{BF235D52-7BE4-456F-9FE0-9B532587DCC2}" srcOrd="3" destOrd="0" parTransId="{FE794DB4-4BBB-458D-95DF-043887E88EBA}" sibTransId="{6644FAD8-CE3A-49A4-B5FF-7D436D98E669}"/>
    <dgm:cxn modelId="{BDDEF568-3781-4942-9EFE-5919B9D65C34}" type="presOf" srcId="{2C5FEC5C-FC41-4385-854E-1FFABCC82BE0}" destId="{487940BF-CB80-46C1-BCA7-822CDE690714}" srcOrd="0" destOrd="0" presId="urn:microsoft.com/office/officeart/2016/7/layout/VerticalSolidActionList"/>
    <dgm:cxn modelId="{BC2E51D8-082C-4FD1-A2AF-5D31C3EEC2E5}" type="presOf" srcId="{B48A5C78-919E-4E3D-8099-6F7A9A3D1FCC}" destId="{5294E842-50E8-48EF-B908-6D0EA71EF8B5}" srcOrd="0" destOrd="0" presId="urn:microsoft.com/office/officeart/2016/7/layout/VerticalSolidActionList"/>
    <dgm:cxn modelId="{E42A4437-E32F-45C3-B436-DC8941477647}" type="presOf" srcId="{9BC44BCE-3219-496B-9156-09342737ECAC}" destId="{CD7C62BE-5062-49FC-A5CB-B813C69BAC1C}" srcOrd="0" destOrd="0" presId="urn:microsoft.com/office/officeart/2016/7/layout/VerticalSolidActionList"/>
    <dgm:cxn modelId="{8E4953B1-8DC7-423D-A164-E26A7D9CFEF3}" srcId="{D49270A0-F1FA-44E0-A23B-2AE47C4DEECB}" destId="{DA772DF4-0C7A-4051-9631-1FA45C43BAE7}" srcOrd="0" destOrd="0" parTransId="{D04968D6-F8AD-498D-8401-3E3E32F54BA6}" sibTransId="{C26C6534-C938-4871-BCF4-A6E55C4510F5}"/>
    <dgm:cxn modelId="{6E3EBD31-AD9E-4610-9749-6C3EC0376A7F}" type="presOf" srcId="{BF235D52-7BE4-456F-9FE0-9B532587DCC2}" destId="{013DFCCF-79D2-4857-98CB-56BAE111BB1D}" srcOrd="0" destOrd="0" presId="urn:microsoft.com/office/officeart/2016/7/layout/VerticalSolidActionList"/>
    <dgm:cxn modelId="{5457AD8F-BDD1-410B-A8D7-63979EEB3259}" srcId="{57E08A55-6CD0-4EEA-8323-39716276B8A9}" destId="{2C5FEC5C-FC41-4385-854E-1FFABCC82BE0}" srcOrd="0" destOrd="0" parTransId="{99121284-4761-4193-8E54-0D5FF8951ADB}" sibTransId="{4885C588-3543-4C47-982E-196E800A95CB}"/>
    <dgm:cxn modelId="{3CEFD2BF-E9F8-48DE-8F3B-E7D4F3C1A8A4}" srcId="{16C8DCC4-BD4B-41CB-9E0D-10B387A6B77C}" destId="{FCEA7A4B-D007-4FCC-BA6E-C17EB784C69C}" srcOrd="0" destOrd="0" parTransId="{3AE10640-289D-4860-9141-6B3918DEBAD7}" sibTransId="{35E54B8F-3C31-4765-9334-D1467B629F20}"/>
    <dgm:cxn modelId="{48568FFD-2382-4AD0-B8CC-90A8A1DCF684}" srcId="{16C8DCC4-BD4B-41CB-9E0D-10B387A6B77C}" destId="{57E08A55-6CD0-4EEA-8323-39716276B8A9}" srcOrd="2" destOrd="0" parTransId="{8E99EC8C-E10E-4D1C-8E11-2DD151EE4ED4}" sibTransId="{B73FF9A5-3EEB-4385-85D5-141935468B41}"/>
    <dgm:cxn modelId="{3ECBE660-F2B1-410C-8002-ACFAA0EC24CC}" srcId="{FCEA7A4B-D007-4FCC-BA6E-C17EB784C69C}" destId="{B48A5C78-919E-4E3D-8099-6F7A9A3D1FCC}" srcOrd="0" destOrd="0" parTransId="{79FDE6F2-BC18-4EB3-87F3-8983FBDC45EA}" sibTransId="{9180ADE4-B803-43FD-81B1-F9AD32E8C1F1}"/>
    <dgm:cxn modelId="{4C9438D2-8FB2-4D7B-9B76-E4B807846FF9}" type="presOf" srcId="{D49270A0-F1FA-44E0-A23B-2AE47C4DEECB}" destId="{9E10A4C8-7AE7-4441-B3DD-F6271F446746}" srcOrd="0" destOrd="0" presId="urn:microsoft.com/office/officeart/2016/7/layout/VerticalSolidActionList"/>
    <dgm:cxn modelId="{7763F637-1842-4E97-82A6-8F1BC0780F8B}" type="presOf" srcId="{16C8DCC4-BD4B-41CB-9E0D-10B387A6B77C}" destId="{F35A676C-F3D9-4F3E-998B-A90C9B0B8DDB}" srcOrd="0" destOrd="0" presId="urn:microsoft.com/office/officeart/2016/7/layout/VerticalSolidActionList"/>
    <dgm:cxn modelId="{9F07FF76-4568-4D19-94B5-081216B1E774}" srcId="{16C8DCC4-BD4B-41CB-9E0D-10B387A6B77C}" destId="{D49270A0-F1FA-44E0-A23B-2AE47C4DEECB}" srcOrd="1" destOrd="0" parTransId="{844BF6D0-9E20-4D23-82EA-78B60BE9ED4E}" sibTransId="{B99B90D8-E3D1-432E-B996-72D775B59DEE}"/>
    <dgm:cxn modelId="{65165DC9-CFE5-426D-A756-C4A20A25F704}" type="presParOf" srcId="{F35A676C-F3D9-4F3E-998B-A90C9B0B8DDB}" destId="{4351C35F-F61A-46B3-A0B8-F4451479923B}" srcOrd="0" destOrd="0" presId="urn:microsoft.com/office/officeart/2016/7/layout/VerticalSolidActionList"/>
    <dgm:cxn modelId="{C8738E5F-4C53-48B8-9380-FBC3EC55C8C7}" type="presParOf" srcId="{4351C35F-F61A-46B3-A0B8-F4451479923B}" destId="{41ED5203-6AA6-4F75-A1C0-25C1E055F4B8}" srcOrd="0" destOrd="0" presId="urn:microsoft.com/office/officeart/2016/7/layout/VerticalSolidActionList"/>
    <dgm:cxn modelId="{15AB2D24-F889-46CD-A09E-4ACACDAD5428}" type="presParOf" srcId="{4351C35F-F61A-46B3-A0B8-F4451479923B}" destId="{5294E842-50E8-48EF-B908-6D0EA71EF8B5}" srcOrd="1" destOrd="0" presId="urn:microsoft.com/office/officeart/2016/7/layout/VerticalSolidActionList"/>
    <dgm:cxn modelId="{59747407-DE16-49B1-AFEB-A701F4CBCB0D}" type="presParOf" srcId="{F35A676C-F3D9-4F3E-998B-A90C9B0B8DDB}" destId="{640E2837-BB04-4FAC-BBCA-700B0CB51D3F}" srcOrd="1" destOrd="0" presId="urn:microsoft.com/office/officeart/2016/7/layout/VerticalSolidActionList"/>
    <dgm:cxn modelId="{73408464-04D2-41E6-9C30-6B11BC8DBF8F}" type="presParOf" srcId="{F35A676C-F3D9-4F3E-998B-A90C9B0B8DDB}" destId="{A757E6DE-25E8-43B5-84A2-5123B7A6DD06}" srcOrd="2" destOrd="0" presId="urn:microsoft.com/office/officeart/2016/7/layout/VerticalSolidActionList"/>
    <dgm:cxn modelId="{D7004B39-0495-43E0-A287-BEED0C6FCA73}" type="presParOf" srcId="{A757E6DE-25E8-43B5-84A2-5123B7A6DD06}" destId="{9E10A4C8-7AE7-4441-B3DD-F6271F446746}" srcOrd="0" destOrd="0" presId="urn:microsoft.com/office/officeart/2016/7/layout/VerticalSolidActionList"/>
    <dgm:cxn modelId="{DC5B1188-E6D2-4730-A723-8210116F8847}" type="presParOf" srcId="{A757E6DE-25E8-43B5-84A2-5123B7A6DD06}" destId="{171A6144-CA0F-482B-82DC-301793FB85F1}" srcOrd="1" destOrd="0" presId="urn:microsoft.com/office/officeart/2016/7/layout/VerticalSolidActionList"/>
    <dgm:cxn modelId="{169EFB63-88D7-4E7D-B826-AB4216E6B9A5}" type="presParOf" srcId="{F35A676C-F3D9-4F3E-998B-A90C9B0B8DDB}" destId="{D56826BF-ABDE-427E-96AB-F0F7ABBDF3B2}" srcOrd="3" destOrd="0" presId="urn:microsoft.com/office/officeart/2016/7/layout/VerticalSolidActionList"/>
    <dgm:cxn modelId="{EEF62504-6B59-49C4-89ED-ABF22342E06D}" type="presParOf" srcId="{F35A676C-F3D9-4F3E-998B-A90C9B0B8DDB}" destId="{1567F974-A30C-4E04-A173-BF7113C297CD}" srcOrd="4" destOrd="0" presId="urn:microsoft.com/office/officeart/2016/7/layout/VerticalSolidActionList"/>
    <dgm:cxn modelId="{CF9F8916-8878-466D-A5F3-16FC0DC02CEF}" type="presParOf" srcId="{1567F974-A30C-4E04-A173-BF7113C297CD}" destId="{8FD8B2FA-809A-419F-B806-3778DC271F5B}" srcOrd="0" destOrd="0" presId="urn:microsoft.com/office/officeart/2016/7/layout/VerticalSolidActionList"/>
    <dgm:cxn modelId="{4CB33203-A13D-4894-8991-A37F61D54691}" type="presParOf" srcId="{1567F974-A30C-4E04-A173-BF7113C297CD}" destId="{487940BF-CB80-46C1-BCA7-822CDE690714}" srcOrd="1" destOrd="0" presId="urn:microsoft.com/office/officeart/2016/7/layout/VerticalSolidActionList"/>
    <dgm:cxn modelId="{0D847052-8565-4AA8-899A-A1EB7273AE83}" type="presParOf" srcId="{F35A676C-F3D9-4F3E-998B-A90C9B0B8DDB}" destId="{4ECF0350-00A3-4547-BD19-632A1396CE70}" srcOrd="5" destOrd="0" presId="urn:microsoft.com/office/officeart/2016/7/layout/VerticalSolidActionList"/>
    <dgm:cxn modelId="{7FC0A91B-AE99-4DBA-84BE-EF75D7E5EA11}" type="presParOf" srcId="{F35A676C-F3D9-4F3E-998B-A90C9B0B8DDB}" destId="{4E30B893-9DA0-4CBB-890F-CD0A13407332}" srcOrd="6" destOrd="0" presId="urn:microsoft.com/office/officeart/2016/7/layout/VerticalSolidActionList"/>
    <dgm:cxn modelId="{F094E73C-27BE-46D3-B22B-E7D5D233D4DA}" type="presParOf" srcId="{4E30B893-9DA0-4CBB-890F-CD0A13407332}" destId="{013DFCCF-79D2-4857-98CB-56BAE111BB1D}" srcOrd="0" destOrd="0" presId="urn:microsoft.com/office/officeart/2016/7/layout/VerticalSolidActionList"/>
    <dgm:cxn modelId="{6D7774E3-5A57-4807-B98D-6233E470B863}" type="presParOf" srcId="{4E30B893-9DA0-4CBB-890F-CD0A13407332}" destId="{CD7C62BE-5062-49FC-A5CB-B813C69BAC1C}"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07D25A9-370E-42B4-B315-86E42CF8056B}"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6C507A47-BFDB-4BFD-B347-94D7D2CFB0F4}">
      <dgm:prSet/>
      <dgm:spPr/>
      <dgm:t>
        <a:bodyPr/>
        <a:lstStyle/>
        <a:p>
          <a:r>
            <a:rPr lang="en-IE" dirty="0" smtClean="0"/>
            <a:t>Alexander is in Tarsus, </a:t>
          </a:r>
          <a:r>
            <a:rPr lang="en-IE" dirty="0" err="1" smtClean="0"/>
            <a:t>Cicilia</a:t>
          </a:r>
          <a:r>
            <a:rPr lang="en-IE" dirty="0" smtClean="0"/>
            <a:t> and sick. Darius is in Assyria on an open plain waiting Alexander’s approach.</a:t>
          </a:r>
          <a:endParaRPr lang="en-US" dirty="0"/>
        </a:p>
      </dgm:t>
    </dgm:pt>
    <dgm:pt modelId="{98286495-4F4A-4256-9BF5-1E7F545BF668}" type="parTrans" cxnId="{483E812B-4C21-4DD1-B9D0-8AAC3B7E4524}">
      <dgm:prSet/>
      <dgm:spPr/>
      <dgm:t>
        <a:bodyPr/>
        <a:lstStyle/>
        <a:p>
          <a:endParaRPr lang="en-US"/>
        </a:p>
      </dgm:t>
    </dgm:pt>
    <dgm:pt modelId="{F27F82E5-0DBA-4194-A7FE-1477F37ACF0B}" type="sibTrans" cxnId="{483E812B-4C21-4DD1-B9D0-8AAC3B7E4524}">
      <dgm:prSet/>
      <dgm:spPr/>
      <dgm:t>
        <a:bodyPr/>
        <a:lstStyle/>
        <a:p>
          <a:endParaRPr lang="en-US"/>
        </a:p>
      </dgm:t>
    </dgm:pt>
    <dgm:pt modelId="{9A5FD04B-6477-42D4-946E-99581AEB01A7}">
      <dgm:prSet/>
      <dgm:spPr/>
      <dgm:t>
        <a:bodyPr/>
        <a:lstStyle/>
        <a:p>
          <a:r>
            <a:rPr lang="en-IE" dirty="0" smtClean="0"/>
            <a:t>The delay of Alexander leads some in Darius court to worry about the moral of soldiers and wisdom of remaining static for too long. An exiled Macedonian, Amyntas advises waiting for Alexander who he says “will come wherever Darius is. Darius listens to the former.</a:t>
          </a:r>
          <a:endParaRPr lang="en-US" dirty="0"/>
        </a:p>
      </dgm:t>
    </dgm:pt>
    <dgm:pt modelId="{D1ED4A58-6E5C-47BC-86D7-05AA5520B8D9}" type="parTrans" cxnId="{819B85B2-209E-4A28-AF11-BFE8BE614BC7}">
      <dgm:prSet/>
      <dgm:spPr/>
      <dgm:t>
        <a:bodyPr/>
        <a:lstStyle/>
        <a:p>
          <a:endParaRPr lang="en-US"/>
        </a:p>
      </dgm:t>
    </dgm:pt>
    <dgm:pt modelId="{6D66ED38-7EC3-4934-9353-24034523B2DE}" type="sibTrans" cxnId="{819B85B2-209E-4A28-AF11-BFE8BE614BC7}">
      <dgm:prSet/>
      <dgm:spPr/>
      <dgm:t>
        <a:bodyPr/>
        <a:lstStyle/>
        <a:p>
          <a:endParaRPr lang="en-US"/>
        </a:p>
      </dgm:t>
    </dgm:pt>
    <dgm:pt modelId="{2634595C-D4BA-421A-8991-F2AE8F366459}">
      <dgm:prSet/>
      <dgm:spPr/>
      <dgm:t>
        <a:bodyPr/>
        <a:lstStyle/>
        <a:p>
          <a:r>
            <a:rPr lang="en-IE" dirty="0" smtClean="0"/>
            <a:t>Alexander eventually moves south hugging the Mediterranean coast, while Darius moves north further inland, along the mountains. They likely pass each other in the mountains without noticing one another.</a:t>
          </a:r>
          <a:endParaRPr lang="en-US" dirty="0"/>
        </a:p>
      </dgm:t>
    </dgm:pt>
    <dgm:pt modelId="{924FBC81-0C11-4D68-91F8-F906745A6403}" type="parTrans" cxnId="{86D8AD04-DCE7-4052-AC27-6593BE06DFE9}">
      <dgm:prSet/>
      <dgm:spPr/>
      <dgm:t>
        <a:bodyPr/>
        <a:lstStyle/>
        <a:p>
          <a:endParaRPr lang="en-US"/>
        </a:p>
      </dgm:t>
    </dgm:pt>
    <dgm:pt modelId="{8C012518-714A-44D6-8EC3-B726B9D6CFE1}" type="sibTrans" cxnId="{86D8AD04-DCE7-4052-AC27-6593BE06DFE9}">
      <dgm:prSet/>
      <dgm:spPr/>
      <dgm:t>
        <a:bodyPr/>
        <a:lstStyle/>
        <a:p>
          <a:endParaRPr lang="en-US"/>
        </a:p>
      </dgm:t>
    </dgm:pt>
    <dgm:pt modelId="{4178F8A0-6F16-4C6E-B3F6-1128A179125B}">
      <dgm:prSet/>
      <dgm:spPr/>
      <dgm:t>
        <a:bodyPr/>
        <a:lstStyle/>
        <a:p>
          <a:r>
            <a:rPr lang="en-IE" dirty="0" smtClean="0"/>
            <a:t>Darius comes to Issus, where the Macedonian sick/injured lie. Alexander sends some Guards by ship back North to investigate where Darius’ army is. </a:t>
          </a:r>
          <a:endParaRPr lang="en-US" dirty="0"/>
        </a:p>
      </dgm:t>
    </dgm:pt>
    <dgm:pt modelId="{4592EC0D-F1E4-41CD-AEEF-16DBBA019AD4}" type="parTrans" cxnId="{9B23FD94-DAD4-4E8A-BE2E-113D83562682}">
      <dgm:prSet/>
      <dgm:spPr/>
      <dgm:t>
        <a:bodyPr/>
        <a:lstStyle/>
        <a:p>
          <a:endParaRPr lang="en-US"/>
        </a:p>
      </dgm:t>
    </dgm:pt>
    <dgm:pt modelId="{A0BAC7F6-CF71-4DF1-AFD4-797B5630309A}" type="sibTrans" cxnId="{9B23FD94-DAD4-4E8A-BE2E-113D83562682}">
      <dgm:prSet/>
      <dgm:spPr/>
      <dgm:t>
        <a:bodyPr/>
        <a:lstStyle/>
        <a:p>
          <a:endParaRPr lang="en-US"/>
        </a:p>
      </dgm:t>
    </dgm:pt>
    <dgm:pt modelId="{39CD6025-C0EF-4D1D-8D96-562422871FBB}">
      <dgm:prSet/>
      <dgm:spPr/>
      <dgm:t>
        <a:bodyPr/>
        <a:lstStyle/>
        <a:p>
          <a:r>
            <a:rPr lang="en-US" dirty="0" smtClean="0"/>
            <a:t>Alexander and Darius learn of the other’s location (Darius from the sick; Alexander from his Guard/scouts). Now Alexander turn around, back North along the coast. Darius moves south along the coast. They meet at the Pinarus River. Between the narrow pass of the </a:t>
          </a:r>
          <a:r>
            <a:rPr lang="en-US" b="1" dirty="0" smtClean="0"/>
            <a:t>Mountains and the Sea</a:t>
          </a:r>
          <a:r>
            <a:rPr lang="en-US" b="0" dirty="0" smtClean="0"/>
            <a:t>.</a:t>
          </a:r>
          <a:endParaRPr lang="en-US" dirty="0"/>
        </a:p>
      </dgm:t>
    </dgm:pt>
    <dgm:pt modelId="{1911D516-5376-48F3-8E12-EA0BD52F956F}" type="parTrans" cxnId="{52326415-FA5E-42A7-BCCE-4BA38F12EDD0}">
      <dgm:prSet/>
      <dgm:spPr/>
      <dgm:t>
        <a:bodyPr/>
        <a:lstStyle/>
        <a:p>
          <a:endParaRPr lang="en-US"/>
        </a:p>
      </dgm:t>
    </dgm:pt>
    <dgm:pt modelId="{627AA582-B185-48E9-8BA3-CCD57984C502}" type="sibTrans" cxnId="{52326415-FA5E-42A7-BCCE-4BA38F12EDD0}">
      <dgm:prSet/>
      <dgm:spPr/>
      <dgm:t>
        <a:bodyPr/>
        <a:lstStyle/>
        <a:p>
          <a:endParaRPr lang="en-US"/>
        </a:p>
      </dgm:t>
    </dgm:pt>
    <dgm:pt modelId="{B24B8FF3-DA24-4C99-BE42-ED52DADBF5D2}" type="pres">
      <dgm:prSet presAssocID="{107D25A9-370E-42B4-B315-86E42CF8056B}" presName="linear" presStyleCnt="0">
        <dgm:presLayoutVars>
          <dgm:animLvl val="lvl"/>
          <dgm:resizeHandles val="exact"/>
        </dgm:presLayoutVars>
      </dgm:prSet>
      <dgm:spPr/>
      <dgm:t>
        <a:bodyPr/>
        <a:lstStyle/>
        <a:p>
          <a:endParaRPr lang="en-US"/>
        </a:p>
      </dgm:t>
    </dgm:pt>
    <dgm:pt modelId="{EE2C770A-CA78-4B1D-AC6D-4C75303974E3}" type="pres">
      <dgm:prSet presAssocID="{6C507A47-BFDB-4BFD-B347-94D7D2CFB0F4}" presName="parentText" presStyleLbl="node1" presStyleIdx="0" presStyleCnt="5">
        <dgm:presLayoutVars>
          <dgm:chMax val="0"/>
          <dgm:bulletEnabled val="1"/>
        </dgm:presLayoutVars>
      </dgm:prSet>
      <dgm:spPr/>
      <dgm:t>
        <a:bodyPr/>
        <a:lstStyle/>
        <a:p>
          <a:endParaRPr lang="en-US"/>
        </a:p>
      </dgm:t>
    </dgm:pt>
    <dgm:pt modelId="{3B33AE8D-6B32-498C-AB34-176E167C9563}" type="pres">
      <dgm:prSet presAssocID="{F27F82E5-0DBA-4194-A7FE-1477F37ACF0B}" presName="spacer" presStyleCnt="0"/>
      <dgm:spPr/>
    </dgm:pt>
    <dgm:pt modelId="{59BC0DFF-DE3D-45C2-BE1C-DEEBB91E8E21}" type="pres">
      <dgm:prSet presAssocID="{9A5FD04B-6477-42D4-946E-99581AEB01A7}" presName="parentText" presStyleLbl="node1" presStyleIdx="1" presStyleCnt="5">
        <dgm:presLayoutVars>
          <dgm:chMax val="0"/>
          <dgm:bulletEnabled val="1"/>
        </dgm:presLayoutVars>
      </dgm:prSet>
      <dgm:spPr/>
      <dgm:t>
        <a:bodyPr/>
        <a:lstStyle/>
        <a:p>
          <a:endParaRPr lang="en-US"/>
        </a:p>
      </dgm:t>
    </dgm:pt>
    <dgm:pt modelId="{C9B536AA-7E1F-4DE9-8838-4230A2547AA9}" type="pres">
      <dgm:prSet presAssocID="{6D66ED38-7EC3-4934-9353-24034523B2DE}" presName="spacer" presStyleCnt="0"/>
      <dgm:spPr/>
    </dgm:pt>
    <dgm:pt modelId="{E34BE6B0-44D5-43BB-B90F-F5246FBDD37F}" type="pres">
      <dgm:prSet presAssocID="{2634595C-D4BA-421A-8991-F2AE8F366459}" presName="parentText" presStyleLbl="node1" presStyleIdx="2" presStyleCnt="5">
        <dgm:presLayoutVars>
          <dgm:chMax val="0"/>
          <dgm:bulletEnabled val="1"/>
        </dgm:presLayoutVars>
      </dgm:prSet>
      <dgm:spPr/>
      <dgm:t>
        <a:bodyPr/>
        <a:lstStyle/>
        <a:p>
          <a:endParaRPr lang="en-US"/>
        </a:p>
      </dgm:t>
    </dgm:pt>
    <dgm:pt modelId="{63BF87C1-2B4D-470A-827F-4744F027B776}" type="pres">
      <dgm:prSet presAssocID="{8C012518-714A-44D6-8EC3-B726B9D6CFE1}" presName="spacer" presStyleCnt="0"/>
      <dgm:spPr/>
    </dgm:pt>
    <dgm:pt modelId="{162472E7-DDA5-4B58-B692-818970002118}" type="pres">
      <dgm:prSet presAssocID="{4178F8A0-6F16-4C6E-B3F6-1128A179125B}" presName="parentText" presStyleLbl="node1" presStyleIdx="3" presStyleCnt="5">
        <dgm:presLayoutVars>
          <dgm:chMax val="0"/>
          <dgm:bulletEnabled val="1"/>
        </dgm:presLayoutVars>
      </dgm:prSet>
      <dgm:spPr/>
      <dgm:t>
        <a:bodyPr/>
        <a:lstStyle/>
        <a:p>
          <a:endParaRPr lang="en-US"/>
        </a:p>
      </dgm:t>
    </dgm:pt>
    <dgm:pt modelId="{78AAAC85-DCB7-4399-BC6A-17DD4E21A30A}" type="pres">
      <dgm:prSet presAssocID="{A0BAC7F6-CF71-4DF1-AFD4-797B5630309A}" presName="spacer" presStyleCnt="0"/>
      <dgm:spPr/>
    </dgm:pt>
    <dgm:pt modelId="{DA186000-216E-42FB-8E40-1351E2A13C74}" type="pres">
      <dgm:prSet presAssocID="{39CD6025-C0EF-4D1D-8D96-562422871FBB}" presName="parentText" presStyleLbl="node1" presStyleIdx="4" presStyleCnt="5">
        <dgm:presLayoutVars>
          <dgm:chMax val="0"/>
          <dgm:bulletEnabled val="1"/>
        </dgm:presLayoutVars>
      </dgm:prSet>
      <dgm:spPr/>
      <dgm:t>
        <a:bodyPr/>
        <a:lstStyle/>
        <a:p>
          <a:endParaRPr lang="en-US"/>
        </a:p>
      </dgm:t>
    </dgm:pt>
  </dgm:ptLst>
  <dgm:cxnLst>
    <dgm:cxn modelId="{7DEC0954-8774-4ECF-BF2A-6523ACDCB842}" type="presOf" srcId="{9A5FD04B-6477-42D4-946E-99581AEB01A7}" destId="{59BC0DFF-DE3D-45C2-BE1C-DEEBB91E8E21}" srcOrd="0" destOrd="0" presId="urn:microsoft.com/office/officeart/2005/8/layout/vList2"/>
    <dgm:cxn modelId="{52326415-FA5E-42A7-BCCE-4BA38F12EDD0}" srcId="{107D25A9-370E-42B4-B315-86E42CF8056B}" destId="{39CD6025-C0EF-4D1D-8D96-562422871FBB}" srcOrd="4" destOrd="0" parTransId="{1911D516-5376-48F3-8E12-EA0BD52F956F}" sibTransId="{627AA582-B185-48E9-8BA3-CCD57984C502}"/>
    <dgm:cxn modelId="{A1C1FE10-3140-4A7C-BB57-7D83A10E7852}" type="presOf" srcId="{107D25A9-370E-42B4-B315-86E42CF8056B}" destId="{B24B8FF3-DA24-4C99-BE42-ED52DADBF5D2}" srcOrd="0" destOrd="0" presId="urn:microsoft.com/office/officeart/2005/8/layout/vList2"/>
    <dgm:cxn modelId="{8F0D2B35-C0B9-4A63-A30A-507C0733E42D}" type="presOf" srcId="{6C507A47-BFDB-4BFD-B347-94D7D2CFB0F4}" destId="{EE2C770A-CA78-4B1D-AC6D-4C75303974E3}" srcOrd="0" destOrd="0" presId="urn:microsoft.com/office/officeart/2005/8/layout/vList2"/>
    <dgm:cxn modelId="{483E812B-4C21-4DD1-B9D0-8AAC3B7E4524}" srcId="{107D25A9-370E-42B4-B315-86E42CF8056B}" destId="{6C507A47-BFDB-4BFD-B347-94D7D2CFB0F4}" srcOrd="0" destOrd="0" parTransId="{98286495-4F4A-4256-9BF5-1E7F545BF668}" sibTransId="{F27F82E5-0DBA-4194-A7FE-1477F37ACF0B}"/>
    <dgm:cxn modelId="{F1C1FD2A-5975-45FF-AF9B-2E646F32AA5E}" type="presOf" srcId="{4178F8A0-6F16-4C6E-B3F6-1128A179125B}" destId="{162472E7-DDA5-4B58-B692-818970002118}" srcOrd="0" destOrd="0" presId="urn:microsoft.com/office/officeart/2005/8/layout/vList2"/>
    <dgm:cxn modelId="{C654D972-9446-4651-992C-85B8855C3079}" type="presOf" srcId="{39CD6025-C0EF-4D1D-8D96-562422871FBB}" destId="{DA186000-216E-42FB-8E40-1351E2A13C74}" srcOrd="0" destOrd="0" presId="urn:microsoft.com/office/officeart/2005/8/layout/vList2"/>
    <dgm:cxn modelId="{EF8367F8-E13D-4B3E-97A2-3E1A4204EA60}" type="presOf" srcId="{2634595C-D4BA-421A-8991-F2AE8F366459}" destId="{E34BE6B0-44D5-43BB-B90F-F5246FBDD37F}" srcOrd="0" destOrd="0" presId="urn:microsoft.com/office/officeart/2005/8/layout/vList2"/>
    <dgm:cxn modelId="{9B23FD94-DAD4-4E8A-BE2E-113D83562682}" srcId="{107D25A9-370E-42B4-B315-86E42CF8056B}" destId="{4178F8A0-6F16-4C6E-B3F6-1128A179125B}" srcOrd="3" destOrd="0" parTransId="{4592EC0D-F1E4-41CD-AEEF-16DBBA019AD4}" sibTransId="{A0BAC7F6-CF71-4DF1-AFD4-797B5630309A}"/>
    <dgm:cxn modelId="{819B85B2-209E-4A28-AF11-BFE8BE614BC7}" srcId="{107D25A9-370E-42B4-B315-86E42CF8056B}" destId="{9A5FD04B-6477-42D4-946E-99581AEB01A7}" srcOrd="1" destOrd="0" parTransId="{D1ED4A58-6E5C-47BC-86D7-05AA5520B8D9}" sibTransId="{6D66ED38-7EC3-4934-9353-24034523B2DE}"/>
    <dgm:cxn modelId="{86D8AD04-DCE7-4052-AC27-6593BE06DFE9}" srcId="{107D25A9-370E-42B4-B315-86E42CF8056B}" destId="{2634595C-D4BA-421A-8991-F2AE8F366459}" srcOrd="2" destOrd="0" parTransId="{924FBC81-0C11-4D68-91F8-F906745A6403}" sibTransId="{8C012518-714A-44D6-8EC3-B726B9D6CFE1}"/>
    <dgm:cxn modelId="{7066171F-EFBA-4059-827F-CBB78339BA5B}" type="presParOf" srcId="{B24B8FF3-DA24-4C99-BE42-ED52DADBF5D2}" destId="{EE2C770A-CA78-4B1D-AC6D-4C75303974E3}" srcOrd="0" destOrd="0" presId="urn:microsoft.com/office/officeart/2005/8/layout/vList2"/>
    <dgm:cxn modelId="{4666471D-27BF-455F-86C9-9AE5B3A9DAE6}" type="presParOf" srcId="{B24B8FF3-DA24-4C99-BE42-ED52DADBF5D2}" destId="{3B33AE8D-6B32-498C-AB34-176E167C9563}" srcOrd="1" destOrd="0" presId="urn:microsoft.com/office/officeart/2005/8/layout/vList2"/>
    <dgm:cxn modelId="{E969FA72-468E-425C-A400-D6D74F9C797F}" type="presParOf" srcId="{B24B8FF3-DA24-4C99-BE42-ED52DADBF5D2}" destId="{59BC0DFF-DE3D-45C2-BE1C-DEEBB91E8E21}" srcOrd="2" destOrd="0" presId="urn:microsoft.com/office/officeart/2005/8/layout/vList2"/>
    <dgm:cxn modelId="{887BA70C-CE55-4D1E-A89A-398CCE2546EE}" type="presParOf" srcId="{B24B8FF3-DA24-4C99-BE42-ED52DADBF5D2}" destId="{C9B536AA-7E1F-4DE9-8838-4230A2547AA9}" srcOrd="3" destOrd="0" presId="urn:microsoft.com/office/officeart/2005/8/layout/vList2"/>
    <dgm:cxn modelId="{7244B4F9-8B7D-4B08-8CE0-FDD20D1B94D9}" type="presParOf" srcId="{B24B8FF3-DA24-4C99-BE42-ED52DADBF5D2}" destId="{E34BE6B0-44D5-43BB-B90F-F5246FBDD37F}" srcOrd="4" destOrd="0" presId="urn:microsoft.com/office/officeart/2005/8/layout/vList2"/>
    <dgm:cxn modelId="{9DB1C619-DBC7-46E1-8CAE-261C202390A9}" type="presParOf" srcId="{B24B8FF3-DA24-4C99-BE42-ED52DADBF5D2}" destId="{63BF87C1-2B4D-470A-827F-4744F027B776}" srcOrd="5" destOrd="0" presId="urn:microsoft.com/office/officeart/2005/8/layout/vList2"/>
    <dgm:cxn modelId="{90C437CA-2F8C-4856-BE5B-2F7C74603724}" type="presParOf" srcId="{B24B8FF3-DA24-4C99-BE42-ED52DADBF5D2}" destId="{162472E7-DDA5-4B58-B692-818970002118}" srcOrd="6" destOrd="0" presId="urn:microsoft.com/office/officeart/2005/8/layout/vList2"/>
    <dgm:cxn modelId="{299399CD-9137-41A9-9A5B-76FEFBD5CD4C}" type="presParOf" srcId="{B24B8FF3-DA24-4C99-BE42-ED52DADBF5D2}" destId="{78AAAC85-DCB7-4399-BC6A-17DD4E21A30A}" srcOrd="7" destOrd="0" presId="urn:microsoft.com/office/officeart/2005/8/layout/vList2"/>
    <dgm:cxn modelId="{95FE49C9-03E0-4BA9-8BF5-B32C17FD6BB0}" type="presParOf" srcId="{B24B8FF3-DA24-4C99-BE42-ED52DADBF5D2}" destId="{DA186000-216E-42FB-8E40-1351E2A13C74}"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07D25A9-370E-42B4-B315-86E42CF8056B}"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6C507A47-BFDB-4BFD-B347-94D7D2CFB0F4}">
      <dgm:prSet/>
      <dgm:spPr/>
      <dgm:t>
        <a:bodyPr/>
        <a:lstStyle/>
        <a:p>
          <a:r>
            <a:rPr lang="en-IE"/>
            <a:t>Darius sets up his Greek Infantry in the Centre (surrounding himself) and his weaker Persian Infantry on the flanks, with archers placed in front of the infantry.</a:t>
          </a:r>
          <a:endParaRPr lang="en-US"/>
        </a:p>
      </dgm:t>
    </dgm:pt>
    <dgm:pt modelId="{98286495-4F4A-4256-9BF5-1E7F545BF668}" type="parTrans" cxnId="{483E812B-4C21-4DD1-B9D0-8AAC3B7E4524}">
      <dgm:prSet/>
      <dgm:spPr/>
      <dgm:t>
        <a:bodyPr/>
        <a:lstStyle/>
        <a:p>
          <a:endParaRPr lang="en-US"/>
        </a:p>
      </dgm:t>
    </dgm:pt>
    <dgm:pt modelId="{F27F82E5-0DBA-4194-A7FE-1477F37ACF0B}" type="sibTrans" cxnId="{483E812B-4C21-4DD1-B9D0-8AAC3B7E4524}">
      <dgm:prSet/>
      <dgm:spPr/>
      <dgm:t>
        <a:bodyPr/>
        <a:lstStyle/>
        <a:p>
          <a:endParaRPr lang="en-US"/>
        </a:p>
      </dgm:t>
    </dgm:pt>
    <dgm:pt modelId="{9A5FD04B-6477-42D4-946E-99581AEB01A7}">
      <dgm:prSet/>
      <dgm:spPr/>
      <dgm:t>
        <a:bodyPr/>
        <a:lstStyle/>
        <a:p>
          <a:r>
            <a:rPr lang="en-IE"/>
            <a:t>Darius puts </a:t>
          </a:r>
          <a:r>
            <a:rPr lang="en-IE" u="sng"/>
            <a:t>ALL</a:t>
          </a:r>
          <a:r>
            <a:rPr lang="en-IE"/>
            <a:t> of the cavalry onto his right flank by the flat coast.</a:t>
          </a:r>
          <a:endParaRPr lang="en-US"/>
        </a:p>
      </dgm:t>
    </dgm:pt>
    <dgm:pt modelId="{D1ED4A58-6E5C-47BC-86D7-05AA5520B8D9}" type="parTrans" cxnId="{819B85B2-209E-4A28-AF11-BFE8BE614BC7}">
      <dgm:prSet/>
      <dgm:spPr/>
      <dgm:t>
        <a:bodyPr/>
        <a:lstStyle/>
        <a:p>
          <a:endParaRPr lang="en-US"/>
        </a:p>
      </dgm:t>
    </dgm:pt>
    <dgm:pt modelId="{6D66ED38-7EC3-4934-9353-24034523B2DE}" type="sibTrans" cxnId="{819B85B2-209E-4A28-AF11-BFE8BE614BC7}">
      <dgm:prSet/>
      <dgm:spPr/>
      <dgm:t>
        <a:bodyPr/>
        <a:lstStyle/>
        <a:p>
          <a:endParaRPr lang="en-US"/>
        </a:p>
      </dgm:t>
    </dgm:pt>
    <dgm:pt modelId="{2634595C-D4BA-421A-8991-F2AE8F366459}">
      <dgm:prSet/>
      <dgm:spPr/>
      <dgm:t>
        <a:bodyPr/>
        <a:lstStyle/>
        <a:p>
          <a:r>
            <a:rPr lang="en-IE"/>
            <a:t>A small contingent of Cavalry and Infantry is placed in the hills behind Alexander’s line.</a:t>
          </a:r>
          <a:endParaRPr lang="en-US"/>
        </a:p>
      </dgm:t>
    </dgm:pt>
    <dgm:pt modelId="{924FBC81-0C11-4D68-91F8-F906745A6403}" type="parTrans" cxnId="{86D8AD04-DCE7-4052-AC27-6593BE06DFE9}">
      <dgm:prSet/>
      <dgm:spPr/>
      <dgm:t>
        <a:bodyPr/>
        <a:lstStyle/>
        <a:p>
          <a:endParaRPr lang="en-US"/>
        </a:p>
      </dgm:t>
    </dgm:pt>
    <dgm:pt modelId="{8C012518-714A-44D6-8EC3-B726B9D6CFE1}" type="sibTrans" cxnId="{86D8AD04-DCE7-4052-AC27-6593BE06DFE9}">
      <dgm:prSet/>
      <dgm:spPr/>
      <dgm:t>
        <a:bodyPr/>
        <a:lstStyle/>
        <a:p>
          <a:endParaRPr lang="en-US"/>
        </a:p>
      </dgm:t>
    </dgm:pt>
    <dgm:pt modelId="{4178F8A0-6F16-4C6E-B3F6-1128A179125B}">
      <dgm:prSet/>
      <dgm:spPr/>
      <dgm:t>
        <a:bodyPr/>
        <a:lstStyle/>
        <a:p>
          <a:r>
            <a:rPr lang="en-IE"/>
            <a:t>Alexander advances: his Macedonian phalanx in the centre; his Companion cavalry – under his command on his left; and his Thessalian/Allied cavalry facing the Persian cavalry by the coast.</a:t>
          </a:r>
          <a:endParaRPr lang="en-US"/>
        </a:p>
      </dgm:t>
    </dgm:pt>
    <dgm:pt modelId="{4592EC0D-F1E4-41CD-AEEF-16DBBA019AD4}" type="parTrans" cxnId="{9B23FD94-DAD4-4E8A-BE2E-113D83562682}">
      <dgm:prSet/>
      <dgm:spPr/>
      <dgm:t>
        <a:bodyPr/>
        <a:lstStyle/>
        <a:p>
          <a:endParaRPr lang="en-US"/>
        </a:p>
      </dgm:t>
    </dgm:pt>
    <dgm:pt modelId="{A0BAC7F6-CF71-4DF1-AFD4-797B5630309A}" type="sibTrans" cxnId="{9B23FD94-DAD4-4E8A-BE2E-113D83562682}">
      <dgm:prSet/>
      <dgm:spPr/>
      <dgm:t>
        <a:bodyPr/>
        <a:lstStyle/>
        <a:p>
          <a:endParaRPr lang="en-US"/>
        </a:p>
      </dgm:t>
    </dgm:pt>
    <dgm:pt modelId="{B24B8FF3-DA24-4C99-BE42-ED52DADBF5D2}" type="pres">
      <dgm:prSet presAssocID="{107D25A9-370E-42B4-B315-86E42CF8056B}" presName="linear" presStyleCnt="0">
        <dgm:presLayoutVars>
          <dgm:animLvl val="lvl"/>
          <dgm:resizeHandles val="exact"/>
        </dgm:presLayoutVars>
      </dgm:prSet>
      <dgm:spPr/>
      <dgm:t>
        <a:bodyPr/>
        <a:lstStyle/>
        <a:p>
          <a:endParaRPr lang="en-US"/>
        </a:p>
      </dgm:t>
    </dgm:pt>
    <dgm:pt modelId="{EE2C770A-CA78-4B1D-AC6D-4C75303974E3}" type="pres">
      <dgm:prSet presAssocID="{6C507A47-BFDB-4BFD-B347-94D7D2CFB0F4}" presName="parentText" presStyleLbl="node1" presStyleIdx="0" presStyleCnt="4">
        <dgm:presLayoutVars>
          <dgm:chMax val="0"/>
          <dgm:bulletEnabled val="1"/>
        </dgm:presLayoutVars>
      </dgm:prSet>
      <dgm:spPr/>
      <dgm:t>
        <a:bodyPr/>
        <a:lstStyle/>
        <a:p>
          <a:endParaRPr lang="en-US"/>
        </a:p>
      </dgm:t>
    </dgm:pt>
    <dgm:pt modelId="{3B33AE8D-6B32-498C-AB34-176E167C9563}" type="pres">
      <dgm:prSet presAssocID="{F27F82E5-0DBA-4194-A7FE-1477F37ACF0B}" presName="spacer" presStyleCnt="0"/>
      <dgm:spPr/>
    </dgm:pt>
    <dgm:pt modelId="{59BC0DFF-DE3D-45C2-BE1C-DEEBB91E8E21}" type="pres">
      <dgm:prSet presAssocID="{9A5FD04B-6477-42D4-946E-99581AEB01A7}" presName="parentText" presStyleLbl="node1" presStyleIdx="1" presStyleCnt="4">
        <dgm:presLayoutVars>
          <dgm:chMax val="0"/>
          <dgm:bulletEnabled val="1"/>
        </dgm:presLayoutVars>
      </dgm:prSet>
      <dgm:spPr/>
      <dgm:t>
        <a:bodyPr/>
        <a:lstStyle/>
        <a:p>
          <a:endParaRPr lang="en-US"/>
        </a:p>
      </dgm:t>
    </dgm:pt>
    <dgm:pt modelId="{C9B536AA-7E1F-4DE9-8838-4230A2547AA9}" type="pres">
      <dgm:prSet presAssocID="{6D66ED38-7EC3-4934-9353-24034523B2DE}" presName="spacer" presStyleCnt="0"/>
      <dgm:spPr/>
    </dgm:pt>
    <dgm:pt modelId="{E34BE6B0-44D5-43BB-B90F-F5246FBDD37F}" type="pres">
      <dgm:prSet presAssocID="{2634595C-D4BA-421A-8991-F2AE8F366459}" presName="parentText" presStyleLbl="node1" presStyleIdx="2" presStyleCnt="4">
        <dgm:presLayoutVars>
          <dgm:chMax val="0"/>
          <dgm:bulletEnabled val="1"/>
        </dgm:presLayoutVars>
      </dgm:prSet>
      <dgm:spPr/>
      <dgm:t>
        <a:bodyPr/>
        <a:lstStyle/>
        <a:p>
          <a:endParaRPr lang="en-US"/>
        </a:p>
      </dgm:t>
    </dgm:pt>
    <dgm:pt modelId="{63BF87C1-2B4D-470A-827F-4744F027B776}" type="pres">
      <dgm:prSet presAssocID="{8C012518-714A-44D6-8EC3-B726B9D6CFE1}" presName="spacer" presStyleCnt="0"/>
      <dgm:spPr/>
    </dgm:pt>
    <dgm:pt modelId="{162472E7-DDA5-4B58-B692-818970002118}" type="pres">
      <dgm:prSet presAssocID="{4178F8A0-6F16-4C6E-B3F6-1128A179125B}" presName="parentText" presStyleLbl="node1" presStyleIdx="3" presStyleCnt="4">
        <dgm:presLayoutVars>
          <dgm:chMax val="0"/>
          <dgm:bulletEnabled val="1"/>
        </dgm:presLayoutVars>
      </dgm:prSet>
      <dgm:spPr/>
      <dgm:t>
        <a:bodyPr/>
        <a:lstStyle/>
        <a:p>
          <a:endParaRPr lang="en-US"/>
        </a:p>
      </dgm:t>
    </dgm:pt>
  </dgm:ptLst>
  <dgm:cxnLst>
    <dgm:cxn modelId="{7DEC0954-8774-4ECF-BF2A-6523ACDCB842}" type="presOf" srcId="{9A5FD04B-6477-42D4-946E-99581AEB01A7}" destId="{59BC0DFF-DE3D-45C2-BE1C-DEEBB91E8E21}" srcOrd="0" destOrd="0" presId="urn:microsoft.com/office/officeart/2005/8/layout/vList2"/>
    <dgm:cxn modelId="{A1C1FE10-3140-4A7C-BB57-7D83A10E7852}" type="presOf" srcId="{107D25A9-370E-42B4-B315-86E42CF8056B}" destId="{B24B8FF3-DA24-4C99-BE42-ED52DADBF5D2}" srcOrd="0" destOrd="0" presId="urn:microsoft.com/office/officeart/2005/8/layout/vList2"/>
    <dgm:cxn modelId="{8F0D2B35-C0B9-4A63-A30A-507C0733E42D}" type="presOf" srcId="{6C507A47-BFDB-4BFD-B347-94D7D2CFB0F4}" destId="{EE2C770A-CA78-4B1D-AC6D-4C75303974E3}" srcOrd="0" destOrd="0" presId="urn:microsoft.com/office/officeart/2005/8/layout/vList2"/>
    <dgm:cxn modelId="{483E812B-4C21-4DD1-B9D0-8AAC3B7E4524}" srcId="{107D25A9-370E-42B4-B315-86E42CF8056B}" destId="{6C507A47-BFDB-4BFD-B347-94D7D2CFB0F4}" srcOrd="0" destOrd="0" parTransId="{98286495-4F4A-4256-9BF5-1E7F545BF668}" sibTransId="{F27F82E5-0DBA-4194-A7FE-1477F37ACF0B}"/>
    <dgm:cxn modelId="{F1C1FD2A-5975-45FF-AF9B-2E646F32AA5E}" type="presOf" srcId="{4178F8A0-6F16-4C6E-B3F6-1128A179125B}" destId="{162472E7-DDA5-4B58-B692-818970002118}" srcOrd="0" destOrd="0" presId="urn:microsoft.com/office/officeart/2005/8/layout/vList2"/>
    <dgm:cxn modelId="{EF8367F8-E13D-4B3E-97A2-3E1A4204EA60}" type="presOf" srcId="{2634595C-D4BA-421A-8991-F2AE8F366459}" destId="{E34BE6B0-44D5-43BB-B90F-F5246FBDD37F}" srcOrd="0" destOrd="0" presId="urn:microsoft.com/office/officeart/2005/8/layout/vList2"/>
    <dgm:cxn modelId="{9B23FD94-DAD4-4E8A-BE2E-113D83562682}" srcId="{107D25A9-370E-42B4-B315-86E42CF8056B}" destId="{4178F8A0-6F16-4C6E-B3F6-1128A179125B}" srcOrd="3" destOrd="0" parTransId="{4592EC0D-F1E4-41CD-AEEF-16DBBA019AD4}" sibTransId="{A0BAC7F6-CF71-4DF1-AFD4-797B5630309A}"/>
    <dgm:cxn modelId="{819B85B2-209E-4A28-AF11-BFE8BE614BC7}" srcId="{107D25A9-370E-42B4-B315-86E42CF8056B}" destId="{9A5FD04B-6477-42D4-946E-99581AEB01A7}" srcOrd="1" destOrd="0" parTransId="{D1ED4A58-6E5C-47BC-86D7-05AA5520B8D9}" sibTransId="{6D66ED38-7EC3-4934-9353-24034523B2DE}"/>
    <dgm:cxn modelId="{86D8AD04-DCE7-4052-AC27-6593BE06DFE9}" srcId="{107D25A9-370E-42B4-B315-86E42CF8056B}" destId="{2634595C-D4BA-421A-8991-F2AE8F366459}" srcOrd="2" destOrd="0" parTransId="{924FBC81-0C11-4D68-91F8-F906745A6403}" sibTransId="{8C012518-714A-44D6-8EC3-B726B9D6CFE1}"/>
    <dgm:cxn modelId="{7066171F-EFBA-4059-827F-CBB78339BA5B}" type="presParOf" srcId="{B24B8FF3-DA24-4C99-BE42-ED52DADBF5D2}" destId="{EE2C770A-CA78-4B1D-AC6D-4C75303974E3}" srcOrd="0" destOrd="0" presId="urn:microsoft.com/office/officeart/2005/8/layout/vList2"/>
    <dgm:cxn modelId="{4666471D-27BF-455F-86C9-9AE5B3A9DAE6}" type="presParOf" srcId="{B24B8FF3-DA24-4C99-BE42-ED52DADBF5D2}" destId="{3B33AE8D-6B32-498C-AB34-176E167C9563}" srcOrd="1" destOrd="0" presId="urn:microsoft.com/office/officeart/2005/8/layout/vList2"/>
    <dgm:cxn modelId="{E969FA72-468E-425C-A400-D6D74F9C797F}" type="presParOf" srcId="{B24B8FF3-DA24-4C99-BE42-ED52DADBF5D2}" destId="{59BC0DFF-DE3D-45C2-BE1C-DEEBB91E8E21}" srcOrd="2" destOrd="0" presId="urn:microsoft.com/office/officeart/2005/8/layout/vList2"/>
    <dgm:cxn modelId="{887BA70C-CE55-4D1E-A89A-398CCE2546EE}" type="presParOf" srcId="{B24B8FF3-DA24-4C99-BE42-ED52DADBF5D2}" destId="{C9B536AA-7E1F-4DE9-8838-4230A2547AA9}" srcOrd="3" destOrd="0" presId="urn:microsoft.com/office/officeart/2005/8/layout/vList2"/>
    <dgm:cxn modelId="{7244B4F9-8B7D-4B08-8CE0-FDD20D1B94D9}" type="presParOf" srcId="{B24B8FF3-DA24-4C99-BE42-ED52DADBF5D2}" destId="{E34BE6B0-44D5-43BB-B90F-F5246FBDD37F}" srcOrd="4" destOrd="0" presId="urn:microsoft.com/office/officeart/2005/8/layout/vList2"/>
    <dgm:cxn modelId="{9DB1C619-DBC7-46E1-8CAE-261C202390A9}" type="presParOf" srcId="{B24B8FF3-DA24-4C99-BE42-ED52DADBF5D2}" destId="{63BF87C1-2B4D-470A-827F-4744F027B776}" srcOrd="5" destOrd="0" presId="urn:microsoft.com/office/officeart/2005/8/layout/vList2"/>
    <dgm:cxn modelId="{90C437CA-2F8C-4856-BE5B-2F7C74603724}" type="presParOf" srcId="{B24B8FF3-DA24-4C99-BE42-ED52DADBF5D2}" destId="{162472E7-DDA5-4B58-B692-818970002118}"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6C8DCC4-BD4B-41CB-9E0D-10B387A6B77C}" type="doc">
      <dgm:prSet loTypeId="urn:microsoft.com/office/officeart/2016/7/layout/VerticalSolidActionList" loCatId="List" qsTypeId="urn:microsoft.com/office/officeart/2005/8/quickstyle/simple1" qsCatId="simple" csTypeId="urn:microsoft.com/office/officeart/2005/8/colors/colorful1" csCatId="colorful" phldr="1"/>
      <dgm:spPr/>
      <dgm:t>
        <a:bodyPr/>
        <a:lstStyle/>
        <a:p>
          <a:endParaRPr lang="en-US"/>
        </a:p>
      </dgm:t>
    </dgm:pt>
    <dgm:pt modelId="{FCEA7A4B-D007-4FCC-BA6E-C17EB784C69C}">
      <dgm:prSet/>
      <dgm:spPr/>
      <dgm:t>
        <a:bodyPr/>
        <a:lstStyle/>
        <a:p>
          <a:pPr>
            <a:lnSpc>
              <a:spcPct val="100000"/>
            </a:lnSpc>
          </a:pPr>
          <a:r>
            <a:rPr lang="en-US" dirty="0"/>
            <a:t>Read</a:t>
          </a:r>
        </a:p>
      </dgm:t>
    </dgm:pt>
    <dgm:pt modelId="{3AE10640-289D-4860-9141-6B3918DEBAD7}" type="parTrans" cxnId="{3CEFD2BF-E9F8-48DE-8F3B-E7D4F3C1A8A4}">
      <dgm:prSet/>
      <dgm:spPr/>
      <dgm:t>
        <a:bodyPr/>
        <a:lstStyle/>
        <a:p>
          <a:endParaRPr lang="en-US"/>
        </a:p>
      </dgm:t>
    </dgm:pt>
    <dgm:pt modelId="{35E54B8F-3C31-4765-9334-D1467B629F20}" type="sibTrans" cxnId="{3CEFD2BF-E9F8-48DE-8F3B-E7D4F3C1A8A4}">
      <dgm:prSet/>
      <dgm:spPr/>
      <dgm:t>
        <a:bodyPr/>
        <a:lstStyle/>
        <a:p>
          <a:endParaRPr lang="en-US"/>
        </a:p>
      </dgm:t>
    </dgm:pt>
    <dgm:pt modelId="{B48A5C78-919E-4E3D-8099-6F7A9A3D1FCC}">
      <dgm:prSet/>
      <dgm:spPr/>
      <dgm:t>
        <a:bodyPr/>
        <a:lstStyle/>
        <a:p>
          <a:pPr>
            <a:lnSpc>
              <a:spcPct val="100000"/>
            </a:lnSpc>
          </a:pPr>
          <a:r>
            <a:rPr lang="en-US" dirty="0" err="1"/>
            <a:t>Arrian</a:t>
          </a:r>
          <a:r>
            <a:rPr lang="en-US" dirty="0"/>
            <a:t> and Plutarch’s account of the Siege of </a:t>
          </a:r>
          <a:r>
            <a:rPr lang="en-US" dirty="0" err="1"/>
            <a:t>Tyre</a:t>
          </a:r>
          <a:endParaRPr lang="en-US" dirty="0"/>
        </a:p>
      </dgm:t>
    </dgm:pt>
    <dgm:pt modelId="{79FDE6F2-BC18-4EB3-87F3-8983FBDC45EA}" type="parTrans" cxnId="{3ECBE660-F2B1-410C-8002-ACFAA0EC24CC}">
      <dgm:prSet/>
      <dgm:spPr/>
      <dgm:t>
        <a:bodyPr/>
        <a:lstStyle/>
        <a:p>
          <a:endParaRPr lang="en-US"/>
        </a:p>
      </dgm:t>
    </dgm:pt>
    <dgm:pt modelId="{9180ADE4-B803-43FD-81B1-F9AD32E8C1F1}" type="sibTrans" cxnId="{3ECBE660-F2B1-410C-8002-ACFAA0EC24CC}">
      <dgm:prSet/>
      <dgm:spPr/>
      <dgm:t>
        <a:bodyPr/>
        <a:lstStyle/>
        <a:p>
          <a:endParaRPr lang="en-US"/>
        </a:p>
      </dgm:t>
    </dgm:pt>
    <dgm:pt modelId="{D49270A0-F1FA-44E0-A23B-2AE47C4DEECB}">
      <dgm:prSet/>
      <dgm:spPr/>
      <dgm:t>
        <a:bodyPr/>
        <a:lstStyle/>
        <a:p>
          <a:pPr>
            <a:lnSpc>
              <a:spcPct val="100000"/>
            </a:lnSpc>
          </a:pPr>
          <a:r>
            <a:rPr lang="en-US" dirty="0"/>
            <a:t>Outline</a:t>
          </a:r>
        </a:p>
      </dgm:t>
    </dgm:pt>
    <dgm:pt modelId="{844BF6D0-9E20-4D23-82EA-78B60BE9ED4E}" type="parTrans" cxnId="{9F07FF76-4568-4D19-94B5-081216B1E774}">
      <dgm:prSet/>
      <dgm:spPr/>
      <dgm:t>
        <a:bodyPr/>
        <a:lstStyle/>
        <a:p>
          <a:endParaRPr lang="en-US"/>
        </a:p>
      </dgm:t>
    </dgm:pt>
    <dgm:pt modelId="{B99B90D8-E3D1-432E-B996-72D775B59DEE}" type="sibTrans" cxnId="{9F07FF76-4568-4D19-94B5-081216B1E774}">
      <dgm:prSet/>
      <dgm:spPr/>
      <dgm:t>
        <a:bodyPr/>
        <a:lstStyle/>
        <a:p>
          <a:endParaRPr lang="en-US"/>
        </a:p>
      </dgm:t>
    </dgm:pt>
    <dgm:pt modelId="{DA772DF4-0C7A-4051-9631-1FA45C43BAE7}">
      <dgm:prSet/>
      <dgm:spPr/>
      <dgm:t>
        <a:bodyPr/>
        <a:lstStyle/>
        <a:p>
          <a:pPr>
            <a:lnSpc>
              <a:spcPct val="100000"/>
            </a:lnSpc>
          </a:pPr>
          <a:r>
            <a:rPr lang="en-US" dirty="0"/>
            <a:t>the events of the Siege</a:t>
          </a:r>
        </a:p>
      </dgm:t>
    </dgm:pt>
    <dgm:pt modelId="{D04968D6-F8AD-498D-8401-3E3E32F54BA6}" type="parTrans" cxnId="{8E4953B1-8DC7-423D-A164-E26A7D9CFEF3}">
      <dgm:prSet/>
      <dgm:spPr/>
      <dgm:t>
        <a:bodyPr/>
        <a:lstStyle/>
        <a:p>
          <a:endParaRPr lang="en-US"/>
        </a:p>
      </dgm:t>
    </dgm:pt>
    <dgm:pt modelId="{C26C6534-C938-4871-BCF4-A6E55C4510F5}" type="sibTrans" cxnId="{8E4953B1-8DC7-423D-A164-E26A7D9CFEF3}">
      <dgm:prSet/>
      <dgm:spPr/>
      <dgm:t>
        <a:bodyPr/>
        <a:lstStyle/>
        <a:p>
          <a:endParaRPr lang="en-US"/>
        </a:p>
      </dgm:t>
    </dgm:pt>
    <dgm:pt modelId="{57E08A55-6CD0-4EEA-8323-39716276B8A9}">
      <dgm:prSet/>
      <dgm:spPr/>
      <dgm:t>
        <a:bodyPr/>
        <a:lstStyle/>
        <a:p>
          <a:pPr>
            <a:lnSpc>
              <a:spcPct val="100000"/>
            </a:lnSpc>
          </a:pPr>
          <a:r>
            <a:rPr lang="en-US" dirty="0"/>
            <a:t>Analysis </a:t>
          </a:r>
        </a:p>
      </dgm:t>
    </dgm:pt>
    <dgm:pt modelId="{8E99EC8C-E10E-4D1C-8E11-2DD151EE4ED4}" type="parTrans" cxnId="{48568FFD-2382-4AD0-B8CC-90A8A1DCF684}">
      <dgm:prSet/>
      <dgm:spPr/>
      <dgm:t>
        <a:bodyPr/>
        <a:lstStyle/>
        <a:p>
          <a:endParaRPr lang="en-US"/>
        </a:p>
      </dgm:t>
    </dgm:pt>
    <dgm:pt modelId="{B73FF9A5-3EEB-4385-85D5-141935468B41}" type="sibTrans" cxnId="{48568FFD-2382-4AD0-B8CC-90A8A1DCF684}">
      <dgm:prSet/>
      <dgm:spPr/>
      <dgm:t>
        <a:bodyPr/>
        <a:lstStyle/>
        <a:p>
          <a:endParaRPr lang="en-US"/>
        </a:p>
      </dgm:t>
    </dgm:pt>
    <dgm:pt modelId="{2C5FEC5C-FC41-4385-854E-1FFABCC82BE0}">
      <dgm:prSet/>
      <dgm:spPr/>
      <dgm:t>
        <a:bodyPr/>
        <a:lstStyle/>
        <a:p>
          <a:pPr>
            <a:lnSpc>
              <a:spcPct val="100000"/>
            </a:lnSpc>
          </a:pPr>
          <a:r>
            <a:rPr lang="en-US" dirty="0"/>
            <a:t>the problems/obstacles Alexander and Tyrians faced in the Siege</a:t>
          </a:r>
        </a:p>
      </dgm:t>
    </dgm:pt>
    <dgm:pt modelId="{99121284-4761-4193-8E54-0D5FF8951ADB}" type="parTrans" cxnId="{5457AD8F-BDD1-410B-A8D7-63979EEB3259}">
      <dgm:prSet/>
      <dgm:spPr/>
      <dgm:t>
        <a:bodyPr/>
        <a:lstStyle/>
        <a:p>
          <a:endParaRPr lang="en-US"/>
        </a:p>
      </dgm:t>
    </dgm:pt>
    <dgm:pt modelId="{4885C588-3543-4C47-982E-196E800A95CB}" type="sibTrans" cxnId="{5457AD8F-BDD1-410B-A8D7-63979EEB3259}">
      <dgm:prSet/>
      <dgm:spPr/>
      <dgm:t>
        <a:bodyPr/>
        <a:lstStyle/>
        <a:p>
          <a:endParaRPr lang="en-US"/>
        </a:p>
      </dgm:t>
    </dgm:pt>
    <dgm:pt modelId="{BF235D52-7BE4-456F-9FE0-9B532587DCC2}">
      <dgm:prSet/>
      <dgm:spPr/>
      <dgm:t>
        <a:bodyPr/>
        <a:lstStyle/>
        <a:p>
          <a:r>
            <a:rPr lang="en-US" b="0" u="none" dirty="0"/>
            <a:t>Evaluate</a:t>
          </a:r>
        </a:p>
      </dgm:t>
    </dgm:pt>
    <dgm:pt modelId="{FE794DB4-4BBB-458D-95DF-043887E88EBA}" type="parTrans" cxnId="{8E8E34DB-962D-45A8-B6E7-71B61C22716A}">
      <dgm:prSet/>
      <dgm:spPr/>
      <dgm:t>
        <a:bodyPr/>
        <a:lstStyle/>
        <a:p>
          <a:endParaRPr lang="en-US"/>
        </a:p>
      </dgm:t>
    </dgm:pt>
    <dgm:pt modelId="{6644FAD8-CE3A-49A4-B5FF-7D436D98E669}" type="sibTrans" cxnId="{8E8E34DB-962D-45A8-B6E7-71B61C22716A}">
      <dgm:prSet/>
      <dgm:spPr/>
      <dgm:t>
        <a:bodyPr/>
        <a:lstStyle/>
        <a:p>
          <a:endParaRPr lang="en-US"/>
        </a:p>
      </dgm:t>
    </dgm:pt>
    <dgm:pt modelId="{9BC44BCE-3219-496B-9156-09342737ECAC}">
      <dgm:prSet/>
      <dgm:spPr/>
      <dgm:t>
        <a:bodyPr/>
        <a:lstStyle/>
        <a:p>
          <a:pPr>
            <a:lnSpc>
              <a:spcPct val="100000"/>
            </a:lnSpc>
          </a:pPr>
          <a:r>
            <a:rPr lang="en-IE" dirty="0"/>
            <a:t>Alexander’s conduct as a leader and </a:t>
          </a:r>
          <a:r>
            <a:rPr lang="en-IE" dirty="0" err="1"/>
            <a:t>strategiest</a:t>
          </a:r>
          <a:r>
            <a:rPr lang="en-IE" dirty="0"/>
            <a:t>/</a:t>
          </a:r>
          <a:r>
            <a:rPr lang="en-IE" dirty="0" err="1"/>
            <a:t>Sieger</a:t>
          </a:r>
          <a:endParaRPr lang="en-IE" dirty="0"/>
        </a:p>
      </dgm:t>
    </dgm:pt>
    <dgm:pt modelId="{7F1FB76F-EBD1-4E42-8ED9-A1CA1345ADB5}" type="parTrans" cxnId="{724E39A6-14E0-406A-A245-2A52624F1DBE}">
      <dgm:prSet/>
      <dgm:spPr/>
      <dgm:t>
        <a:bodyPr/>
        <a:lstStyle/>
        <a:p>
          <a:endParaRPr lang="en-IE"/>
        </a:p>
      </dgm:t>
    </dgm:pt>
    <dgm:pt modelId="{13DFF404-5BAF-4EA3-88ED-8F6E17963845}" type="sibTrans" cxnId="{724E39A6-14E0-406A-A245-2A52624F1DBE}">
      <dgm:prSet/>
      <dgm:spPr/>
      <dgm:t>
        <a:bodyPr/>
        <a:lstStyle/>
        <a:p>
          <a:endParaRPr lang="en-IE"/>
        </a:p>
      </dgm:t>
    </dgm:pt>
    <dgm:pt modelId="{F3667938-E5DA-4799-B45F-8AB1B3F5B9AD}">
      <dgm:prSet/>
      <dgm:spPr/>
      <dgm:t>
        <a:bodyPr/>
        <a:lstStyle/>
        <a:p>
          <a:r>
            <a:rPr lang="en-US" dirty="0"/>
            <a:t>Connect/compare</a:t>
          </a:r>
        </a:p>
      </dgm:t>
    </dgm:pt>
    <dgm:pt modelId="{39C7A18E-900C-4B98-9B7A-937AABCF95CD}" type="parTrans" cxnId="{0E57E79D-BF9F-46DD-BA9B-2CC069EF0FF8}">
      <dgm:prSet/>
      <dgm:spPr/>
    </dgm:pt>
    <dgm:pt modelId="{F40D1442-7D21-4151-857D-B4B2AB42CD64}" type="sibTrans" cxnId="{0E57E79D-BF9F-46DD-BA9B-2CC069EF0FF8}">
      <dgm:prSet/>
      <dgm:spPr/>
    </dgm:pt>
    <dgm:pt modelId="{1DDE1DCB-8C31-40F5-B368-6731D1008432}">
      <dgm:prSet/>
      <dgm:spPr/>
      <dgm:t>
        <a:bodyPr/>
        <a:lstStyle/>
        <a:p>
          <a:r>
            <a:rPr lang="en-US" dirty="0"/>
            <a:t>the defensive and offensive strategies and technologies of ancient warfare to a modern context </a:t>
          </a:r>
        </a:p>
      </dgm:t>
    </dgm:pt>
    <dgm:pt modelId="{FAD33D6D-7C14-4817-8D2C-0CE2EAB07498}" type="parTrans" cxnId="{013A50BF-2E74-46F4-B137-322D88AEF425}">
      <dgm:prSet/>
      <dgm:spPr/>
    </dgm:pt>
    <dgm:pt modelId="{BF409FDC-89FC-4BD5-834F-9234591BBE46}" type="sibTrans" cxnId="{013A50BF-2E74-46F4-B137-322D88AEF425}">
      <dgm:prSet/>
      <dgm:spPr/>
    </dgm:pt>
    <dgm:pt modelId="{F35A676C-F3D9-4F3E-998B-A90C9B0B8DDB}" type="pres">
      <dgm:prSet presAssocID="{16C8DCC4-BD4B-41CB-9E0D-10B387A6B77C}" presName="Name0" presStyleCnt="0">
        <dgm:presLayoutVars>
          <dgm:dir/>
          <dgm:animLvl val="lvl"/>
          <dgm:resizeHandles val="exact"/>
        </dgm:presLayoutVars>
      </dgm:prSet>
      <dgm:spPr/>
      <dgm:t>
        <a:bodyPr/>
        <a:lstStyle/>
        <a:p>
          <a:endParaRPr lang="en-US"/>
        </a:p>
      </dgm:t>
    </dgm:pt>
    <dgm:pt modelId="{4351C35F-F61A-46B3-A0B8-F4451479923B}" type="pres">
      <dgm:prSet presAssocID="{FCEA7A4B-D007-4FCC-BA6E-C17EB784C69C}" presName="linNode" presStyleCnt="0"/>
      <dgm:spPr/>
    </dgm:pt>
    <dgm:pt modelId="{41ED5203-6AA6-4F75-A1C0-25C1E055F4B8}" type="pres">
      <dgm:prSet presAssocID="{FCEA7A4B-D007-4FCC-BA6E-C17EB784C69C}" presName="parentText" presStyleLbl="alignNode1" presStyleIdx="0" presStyleCnt="5">
        <dgm:presLayoutVars>
          <dgm:chMax val="1"/>
          <dgm:bulletEnabled/>
        </dgm:presLayoutVars>
      </dgm:prSet>
      <dgm:spPr/>
      <dgm:t>
        <a:bodyPr/>
        <a:lstStyle/>
        <a:p>
          <a:endParaRPr lang="en-US"/>
        </a:p>
      </dgm:t>
    </dgm:pt>
    <dgm:pt modelId="{5294E842-50E8-48EF-B908-6D0EA71EF8B5}" type="pres">
      <dgm:prSet presAssocID="{FCEA7A4B-D007-4FCC-BA6E-C17EB784C69C}" presName="descendantText" presStyleLbl="alignAccFollowNode1" presStyleIdx="0" presStyleCnt="5">
        <dgm:presLayoutVars>
          <dgm:bulletEnabled/>
        </dgm:presLayoutVars>
      </dgm:prSet>
      <dgm:spPr/>
      <dgm:t>
        <a:bodyPr/>
        <a:lstStyle/>
        <a:p>
          <a:endParaRPr lang="en-US"/>
        </a:p>
      </dgm:t>
    </dgm:pt>
    <dgm:pt modelId="{640E2837-BB04-4FAC-BBCA-700B0CB51D3F}" type="pres">
      <dgm:prSet presAssocID="{35E54B8F-3C31-4765-9334-D1467B629F20}" presName="sp" presStyleCnt="0"/>
      <dgm:spPr/>
    </dgm:pt>
    <dgm:pt modelId="{A757E6DE-25E8-43B5-84A2-5123B7A6DD06}" type="pres">
      <dgm:prSet presAssocID="{D49270A0-F1FA-44E0-A23B-2AE47C4DEECB}" presName="linNode" presStyleCnt="0"/>
      <dgm:spPr/>
    </dgm:pt>
    <dgm:pt modelId="{9E10A4C8-7AE7-4441-B3DD-F6271F446746}" type="pres">
      <dgm:prSet presAssocID="{D49270A0-F1FA-44E0-A23B-2AE47C4DEECB}" presName="parentText" presStyleLbl="alignNode1" presStyleIdx="1" presStyleCnt="5">
        <dgm:presLayoutVars>
          <dgm:chMax val="1"/>
          <dgm:bulletEnabled/>
        </dgm:presLayoutVars>
      </dgm:prSet>
      <dgm:spPr/>
      <dgm:t>
        <a:bodyPr/>
        <a:lstStyle/>
        <a:p>
          <a:endParaRPr lang="en-US"/>
        </a:p>
      </dgm:t>
    </dgm:pt>
    <dgm:pt modelId="{171A6144-CA0F-482B-82DC-301793FB85F1}" type="pres">
      <dgm:prSet presAssocID="{D49270A0-F1FA-44E0-A23B-2AE47C4DEECB}" presName="descendantText" presStyleLbl="alignAccFollowNode1" presStyleIdx="1" presStyleCnt="5">
        <dgm:presLayoutVars>
          <dgm:bulletEnabled/>
        </dgm:presLayoutVars>
      </dgm:prSet>
      <dgm:spPr/>
      <dgm:t>
        <a:bodyPr/>
        <a:lstStyle/>
        <a:p>
          <a:endParaRPr lang="en-US"/>
        </a:p>
      </dgm:t>
    </dgm:pt>
    <dgm:pt modelId="{D56826BF-ABDE-427E-96AB-F0F7ABBDF3B2}" type="pres">
      <dgm:prSet presAssocID="{B99B90D8-E3D1-432E-B996-72D775B59DEE}" presName="sp" presStyleCnt="0"/>
      <dgm:spPr/>
    </dgm:pt>
    <dgm:pt modelId="{1567F974-A30C-4E04-A173-BF7113C297CD}" type="pres">
      <dgm:prSet presAssocID="{57E08A55-6CD0-4EEA-8323-39716276B8A9}" presName="linNode" presStyleCnt="0"/>
      <dgm:spPr/>
    </dgm:pt>
    <dgm:pt modelId="{8FD8B2FA-809A-419F-B806-3778DC271F5B}" type="pres">
      <dgm:prSet presAssocID="{57E08A55-6CD0-4EEA-8323-39716276B8A9}" presName="parentText" presStyleLbl="alignNode1" presStyleIdx="2" presStyleCnt="5">
        <dgm:presLayoutVars>
          <dgm:chMax val="1"/>
          <dgm:bulletEnabled/>
        </dgm:presLayoutVars>
      </dgm:prSet>
      <dgm:spPr/>
      <dgm:t>
        <a:bodyPr/>
        <a:lstStyle/>
        <a:p>
          <a:endParaRPr lang="en-US"/>
        </a:p>
      </dgm:t>
    </dgm:pt>
    <dgm:pt modelId="{487940BF-CB80-46C1-BCA7-822CDE690714}" type="pres">
      <dgm:prSet presAssocID="{57E08A55-6CD0-4EEA-8323-39716276B8A9}" presName="descendantText" presStyleLbl="alignAccFollowNode1" presStyleIdx="2" presStyleCnt="5">
        <dgm:presLayoutVars>
          <dgm:bulletEnabled/>
        </dgm:presLayoutVars>
      </dgm:prSet>
      <dgm:spPr/>
      <dgm:t>
        <a:bodyPr/>
        <a:lstStyle/>
        <a:p>
          <a:endParaRPr lang="en-US"/>
        </a:p>
      </dgm:t>
    </dgm:pt>
    <dgm:pt modelId="{4ECF0350-00A3-4547-BD19-632A1396CE70}" type="pres">
      <dgm:prSet presAssocID="{B73FF9A5-3EEB-4385-85D5-141935468B41}" presName="sp" presStyleCnt="0"/>
      <dgm:spPr/>
    </dgm:pt>
    <dgm:pt modelId="{0112F222-44EB-4FF6-B7A6-D6914F0A07AD}" type="pres">
      <dgm:prSet presAssocID="{F3667938-E5DA-4799-B45F-8AB1B3F5B9AD}" presName="linNode" presStyleCnt="0"/>
      <dgm:spPr/>
    </dgm:pt>
    <dgm:pt modelId="{5AD61E6D-7C1E-4966-8B76-09116BB6097D}" type="pres">
      <dgm:prSet presAssocID="{F3667938-E5DA-4799-B45F-8AB1B3F5B9AD}" presName="parentText" presStyleLbl="alignNode1" presStyleIdx="3" presStyleCnt="5">
        <dgm:presLayoutVars>
          <dgm:chMax val="1"/>
          <dgm:bulletEnabled/>
        </dgm:presLayoutVars>
      </dgm:prSet>
      <dgm:spPr/>
      <dgm:t>
        <a:bodyPr/>
        <a:lstStyle/>
        <a:p>
          <a:endParaRPr lang="en-US"/>
        </a:p>
      </dgm:t>
    </dgm:pt>
    <dgm:pt modelId="{F73D76A8-6EA0-45F5-A8C7-440731DEB679}" type="pres">
      <dgm:prSet presAssocID="{F3667938-E5DA-4799-B45F-8AB1B3F5B9AD}" presName="descendantText" presStyleLbl="alignAccFollowNode1" presStyleIdx="3" presStyleCnt="5">
        <dgm:presLayoutVars>
          <dgm:bulletEnabled/>
        </dgm:presLayoutVars>
      </dgm:prSet>
      <dgm:spPr/>
      <dgm:t>
        <a:bodyPr/>
        <a:lstStyle/>
        <a:p>
          <a:endParaRPr lang="en-US"/>
        </a:p>
      </dgm:t>
    </dgm:pt>
    <dgm:pt modelId="{7A9FEBFD-8EC8-4FB7-A664-6B815AC85666}" type="pres">
      <dgm:prSet presAssocID="{F40D1442-7D21-4151-857D-B4B2AB42CD64}" presName="sp" presStyleCnt="0"/>
      <dgm:spPr/>
    </dgm:pt>
    <dgm:pt modelId="{4E30B893-9DA0-4CBB-890F-CD0A13407332}" type="pres">
      <dgm:prSet presAssocID="{BF235D52-7BE4-456F-9FE0-9B532587DCC2}" presName="linNode" presStyleCnt="0"/>
      <dgm:spPr/>
    </dgm:pt>
    <dgm:pt modelId="{013DFCCF-79D2-4857-98CB-56BAE111BB1D}" type="pres">
      <dgm:prSet presAssocID="{BF235D52-7BE4-456F-9FE0-9B532587DCC2}" presName="parentText" presStyleLbl="alignNode1" presStyleIdx="4" presStyleCnt="5">
        <dgm:presLayoutVars>
          <dgm:chMax val="1"/>
          <dgm:bulletEnabled/>
        </dgm:presLayoutVars>
      </dgm:prSet>
      <dgm:spPr/>
      <dgm:t>
        <a:bodyPr/>
        <a:lstStyle/>
        <a:p>
          <a:endParaRPr lang="en-US"/>
        </a:p>
      </dgm:t>
    </dgm:pt>
    <dgm:pt modelId="{CD7C62BE-5062-49FC-A5CB-B813C69BAC1C}" type="pres">
      <dgm:prSet presAssocID="{BF235D52-7BE4-456F-9FE0-9B532587DCC2}" presName="descendantText" presStyleLbl="alignAccFollowNode1" presStyleIdx="4" presStyleCnt="5">
        <dgm:presLayoutVars>
          <dgm:bulletEnabled/>
        </dgm:presLayoutVars>
      </dgm:prSet>
      <dgm:spPr/>
      <dgm:t>
        <a:bodyPr/>
        <a:lstStyle/>
        <a:p>
          <a:endParaRPr lang="en-US"/>
        </a:p>
      </dgm:t>
    </dgm:pt>
  </dgm:ptLst>
  <dgm:cxnLst>
    <dgm:cxn modelId="{85175673-A24C-4D99-B886-589F2DCD6CE2}" type="presOf" srcId="{DA772DF4-0C7A-4051-9631-1FA45C43BAE7}" destId="{171A6144-CA0F-482B-82DC-301793FB85F1}" srcOrd="0" destOrd="0" presId="urn:microsoft.com/office/officeart/2016/7/layout/VerticalSolidActionList"/>
    <dgm:cxn modelId="{89708E79-F6D3-4E08-8B7E-972343124588}" type="presOf" srcId="{57E08A55-6CD0-4EEA-8323-39716276B8A9}" destId="{8FD8B2FA-809A-419F-B806-3778DC271F5B}" srcOrd="0" destOrd="0" presId="urn:microsoft.com/office/officeart/2016/7/layout/VerticalSolidActionList"/>
    <dgm:cxn modelId="{97FEBA3A-FE6F-4D0B-AE5D-4BAEDC3A5D52}" type="presOf" srcId="{F3667938-E5DA-4799-B45F-8AB1B3F5B9AD}" destId="{5AD61E6D-7C1E-4966-8B76-09116BB6097D}" srcOrd="0" destOrd="0" presId="urn:microsoft.com/office/officeart/2016/7/layout/VerticalSolidActionList"/>
    <dgm:cxn modelId="{724E39A6-14E0-406A-A245-2A52624F1DBE}" srcId="{BF235D52-7BE4-456F-9FE0-9B532587DCC2}" destId="{9BC44BCE-3219-496B-9156-09342737ECAC}" srcOrd="0" destOrd="0" parTransId="{7F1FB76F-EBD1-4E42-8ED9-A1CA1345ADB5}" sibTransId="{13DFF404-5BAF-4EA3-88ED-8F6E17963845}"/>
    <dgm:cxn modelId="{DF449E7C-B4DE-4EAD-8903-40561729D848}" type="presOf" srcId="{FCEA7A4B-D007-4FCC-BA6E-C17EB784C69C}" destId="{41ED5203-6AA6-4F75-A1C0-25C1E055F4B8}" srcOrd="0" destOrd="0" presId="urn:microsoft.com/office/officeart/2016/7/layout/VerticalSolidActionList"/>
    <dgm:cxn modelId="{0E57E79D-BF9F-46DD-BA9B-2CC069EF0FF8}" srcId="{16C8DCC4-BD4B-41CB-9E0D-10B387A6B77C}" destId="{F3667938-E5DA-4799-B45F-8AB1B3F5B9AD}" srcOrd="3" destOrd="0" parTransId="{39C7A18E-900C-4B98-9B7A-937AABCF95CD}" sibTransId="{F40D1442-7D21-4151-857D-B4B2AB42CD64}"/>
    <dgm:cxn modelId="{8E8E34DB-962D-45A8-B6E7-71B61C22716A}" srcId="{16C8DCC4-BD4B-41CB-9E0D-10B387A6B77C}" destId="{BF235D52-7BE4-456F-9FE0-9B532587DCC2}" srcOrd="4" destOrd="0" parTransId="{FE794DB4-4BBB-458D-95DF-043887E88EBA}" sibTransId="{6644FAD8-CE3A-49A4-B5FF-7D436D98E669}"/>
    <dgm:cxn modelId="{BDDEF568-3781-4942-9EFE-5919B9D65C34}" type="presOf" srcId="{2C5FEC5C-FC41-4385-854E-1FFABCC82BE0}" destId="{487940BF-CB80-46C1-BCA7-822CDE690714}" srcOrd="0" destOrd="0" presId="urn:microsoft.com/office/officeart/2016/7/layout/VerticalSolidActionList"/>
    <dgm:cxn modelId="{BC2E51D8-082C-4FD1-A2AF-5D31C3EEC2E5}" type="presOf" srcId="{B48A5C78-919E-4E3D-8099-6F7A9A3D1FCC}" destId="{5294E842-50E8-48EF-B908-6D0EA71EF8B5}" srcOrd="0" destOrd="0" presId="urn:microsoft.com/office/officeart/2016/7/layout/VerticalSolidActionList"/>
    <dgm:cxn modelId="{E42A4437-E32F-45C3-B436-DC8941477647}" type="presOf" srcId="{9BC44BCE-3219-496B-9156-09342737ECAC}" destId="{CD7C62BE-5062-49FC-A5CB-B813C69BAC1C}" srcOrd="0" destOrd="0" presId="urn:microsoft.com/office/officeart/2016/7/layout/VerticalSolidActionList"/>
    <dgm:cxn modelId="{8E4953B1-8DC7-423D-A164-E26A7D9CFEF3}" srcId="{D49270A0-F1FA-44E0-A23B-2AE47C4DEECB}" destId="{DA772DF4-0C7A-4051-9631-1FA45C43BAE7}" srcOrd="0" destOrd="0" parTransId="{D04968D6-F8AD-498D-8401-3E3E32F54BA6}" sibTransId="{C26C6534-C938-4871-BCF4-A6E55C4510F5}"/>
    <dgm:cxn modelId="{6E3EBD31-AD9E-4610-9749-6C3EC0376A7F}" type="presOf" srcId="{BF235D52-7BE4-456F-9FE0-9B532587DCC2}" destId="{013DFCCF-79D2-4857-98CB-56BAE111BB1D}" srcOrd="0" destOrd="0" presId="urn:microsoft.com/office/officeart/2016/7/layout/VerticalSolidActionList"/>
    <dgm:cxn modelId="{5457AD8F-BDD1-410B-A8D7-63979EEB3259}" srcId="{57E08A55-6CD0-4EEA-8323-39716276B8A9}" destId="{2C5FEC5C-FC41-4385-854E-1FFABCC82BE0}" srcOrd="0" destOrd="0" parTransId="{99121284-4761-4193-8E54-0D5FF8951ADB}" sibTransId="{4885C588-3543-4C47-982E-196E800A95CB}"/>
    <dgm:cxn modelId="{3CEFD2BF-E9F8-48DE-8F3B-E7D4F3C1A8A4}" srcId="{16C8DCC4-BD4B-41CB-9E0D-10B387A6B77C}" destId="{FCEA7A4B-D007-4FCC-BA6E-C17EB784C69C}" srcOrd="0" destOrd="0" parTransId="{3AE10640-289D-4860-9141-6B3918DEBAD7}" sibTransId="{35E54B8F-3C31-4765-9334-D1467B629F20}"/>
    <dgm:cxn modelId="{48568FFD-2382-4AD0-B8CC-90A8A1DCF684}" srcId="{16C8DCC4-BD4B-41CB-9E0D-10B387A6B77C}" destId="{57E08A55-6CD0-4EEA-8323-39716276B8A9}" srcOrd="2" destOrd="0" parTransId="{8E99EC8C-E10E-4D1C-8E11-2DD151EE4ED4}" sibTransId="{B73FF9A5-3EEB-4385-85D5-141935468B41}"/>
    <dgm:cxn modelId="{3ECBE660-F2B1-410C-8002-ACFAA0EC24CC}" srcId="{FCEA7A4B-D007-4FCC-BA6E-C17EB784C69C}" destId="{B48A5C78-919E-4E3D-8099-6F7A9A3D1FCC}" srcOrd="0" destOrd="0" parTransId="{79FDE6F2-BC18-4EB3-87F3-8983FBDC45EA}" sibTransId="{9180ADE4-B803-43FD-81B1-F9AD32E8C1F1}"/>
    <dgm:cxn modelId="{4C9438D2-8FB2-4D7B-9B76-E4B807846FF9}" type="presOf" srcId="{D49270A0-F1FA-44E0-A23B-2AE47C4DEECB}" destId="{9E10A4C8-7AE7-4441-B3DD-F6271F446746}" srcOrd="0" destOrd="0" presId="urn:microsoft.com/office/officeart/2016/7/layout/VerticalSolidActionList"/>
    <dgm:cxn modelId="{7763F637-1842-4E97-82A6-8F1BC0780F8B}" type="presOf" srcId="{16C8DCC4-BD4B-41CB-9E0D-10B387A6B77C}" destId="{F35A676C-F3D9-4F3E-998B-A90C9B0B8DDB}" srcOrd="0" destOrd="0" presId="urn:microsoft.com/office/officeart/2016/7/layout/VerticalSolidActionList"/>
    <dgm:cxn modelId="{013A50BF-2E74-46F4-B137-322D88AEF425}" srcId="{F3667938-E5DA-4799-B45F-8AB1B3F5B9AD}" destId="{1DDE1DCB-8C31-40F5-B368-6731D1008432}" srcOrd="0" destOrd="0" parTransId="{FAD33D6D-7C14-4817-8D2C-0CE2EAB07498}" sibTransId="{BF409FDC-89FC-4BD5-834F-9234591BBE46}"/>
    <dgm:cxn modelId="{9F07FF76-4568-4D19-94B5-081216B1E774}" srcId="{16C8DCC4-BD4B-41CB-9E0D-10B387A6B77C}" destId="{D49270A0-F1FA-44E0-A23B-2AE47C4DEECB}" srcOrd="1" destOrd="0" parTransId="{844BF6D0-9E20-4D23-82EA-78B60BE9ED4E}" sibTransId="{B99B90D8-E3D1-432E-B996-72D775B59DEE}"/>
    <dgm:cxn modelId="{01C55B84-3309-4FF1-A7D4-1CC62138C3D1}" type="presOf" srcId="{1DDE1DCB-8C31-40F5-B368-6731D1008432}" destId="{F73D76A8-6EA0-45F5-A8C7-440731DEB679}" srcOrd="0" destOrd="0" presId="urn:microsoft.com/office/officeart/2016/7/layout/VerticalSolidActionList"/>
    <dgm:cxn modelId="{65165DC9-CFE5-426D-A756-C4A20A25F704}" type="presParOf" srcId="{F35A676C-F3D9-4F3E-998B-A90C9B0B8DDB}" destId="{4351C35F-F61A-46B3-A0B8-F4451479923B}" srcOrd="0" destOrd="0" presId="urn:microsoft.com/office/officeart/2016/7/layout/VerticalSolidActionList"/>
    <dgm:cxn modelId="{C8738E5F-4C53-48B8-9380-FBC3EC55C8C7}" type="presParOf" srcId="{4351C35F-F61A-46B3-A0B8-F4451479923B}" destId="{41ED5203-6AA6-4F75-A1C0-25C1E055F4B8}" srcOrd="0" destOrd="0" presId="urn:microsoft.com/office/officeart/2016/7/layout/VerticalSolidActionList"/>
    <dgm:cxn modelId="{15AB2D24-F889-46CD-A09E-4ACACDAD5428}" type="presParOf" srcId="{4351C35F-F61A-46B3-A0B8-F4451479923B}" destId="{5294E842-50E8-48EF-B908-6D0EA71EF8B5}" srcOrd="1" destOrd="0" presId="urn:microsoft.com/office/officeart/2016/7/layout/VerticalSolidActionList"/>
    <dgm:cxn modelId="{59747407-DE16-49B1-AFEB-A701F4CBCB0D}" type="presParOf" srcId="{F35A676C-F3D9-4F3E-998B-A90C9B0B8DDB}" destId="{640E2837-BB04-4FAC-BBCA-700B0CB51D3F}" srcOrd="1" destOrd="0" presId="urn:microsoft.com/office/officeart/2016/7/layout/VerticalSolidActionList"/>
    <dgm:cxn modelId="{73408464-04D2-41E6-9C30-6B11BC8DBF8F}" type="presParOf" srcId="{F35A676C-F3D9-4F3E-998B-A90C9B0B8DDB}" destId="{A757E6DE-25E8-43B5-84A2-5123B7A6DD06}" srcOrd="2" destOrd="0" presId="urn:microsoft.com/office/officeart/2016/7/layout/VerticalSolidActionList"/>
    <dgm:cxn modelId="{D7004B39-0495-43E0-A287-BEED0C6FCA73}" type="presParOf" srcId="{A757E6DE-25E8-43B5-84A2-5123B7A6DD06}" destId="{9E10A4C8-7AE7-4441-B3DD-F6271F446746}" srcOrd="0" destOrd="0" presId="urn:microsoft.com/office/officeart/2016/7/layout/VerticalSolidActionList"/>
    <dgm:cxn modelId="{DC5B1188-E6D2-4730-A723-8210116F8847}" type="presParOf" srcId="{A757E6DE-25E8-43B5-84A2-5123B7A6DD06}" destId="{171A6144-CA0F-482B-82DC-301793FB85F1}" srcOrd="1" destOrd="0" presId="urn:microsoft.com/office/officeart/2016/7/layout/VerticalSolidActionList"/>
    <dgm:cxn modelId="{169EFB63-88D7-4E7D-B826-AB4216E6B9A5}" type="presParOf" srcId="{F35A676C-F3D9-4F3E-998B-A90C9B0B8DDB}" destId="{D56826BF-ABDE-427E-96AB-F0F7ABBDF3B2}" srcOrd="3" destOrd="0" presId="urn:microsoft.com/office/officeart/2016/7/layout/VerticalSolidActionList"/>
    <dgm:cxn modelId="{EEF62504-6B59-49C4-89ED-ABF22342E06D}" type="presParOf" srcId="{F35A676C-F3D9-4F3E-998B-A90C9B0B8DDB}" destId="{1567F974-A30C-4E04-A173-BF7113C297CD}" srcOrd="4" destOrd="0" presId="urn:microsoft.com/office/officeart/2016/7/layout/VerticalSolidActionList"/>
    <dgm:cxn modelId="{CF9F8916-8878-466D-A5F3-16FC0DC02CEF}" type="presParOf" srcId="{1567F974-A30C-4E04-A173-BF7113C297CD}" destId="{8FD8B2FA-809A-419F-B806-3778DC271F5B}" srcOrd="0" destOrd="0" presId="urn:microsoft.com/office/officeart/2016/7/layout/VerticalSolidActionList"/>
    <dgm:cxn modelId="{4CB33203-A13D-4894-8991-A37F61D54691}" type="presParOf" srcId="{1567F974-A30C-4E04-A173-BF7113C297CD}" destId="{487940BF-CB80-46C1-BCA7-822CDE690714}" srcOrd="1" destOrd="0" presId="urn:microsoft.com/office/officeart/2016/7/layout/VerticalSolidActionList"/>
    <dgm:cxn modelId="{0D847052-8565-4AA8-899A-A1EB7273AE83}" type="presParOf" srcId="{F35A676C-F3D9-4F3E-998B-A90C9B0B8DDB}" destId="{4ECF0350-00A3-4547-BD19-632A1396CE70}" srcOrd="5" destOrd="0" presId="urn:microsoft.com/office/officeart/2016/7/layout/VerticalSolidActionList"/>
    <dgm:cxn modelId="{1C97354E-7EBB-455E-829D-52D84B4AB055}" type="presParOf" srcId="{F35A676C-F3D9-4F3E-998B-A90C9B0B8DDB}" destId="{0112F222-44EB-4FF6-B7A6-D6914F0A07AD}" srcOrd="6" destOrd="0" presId="urn:microsoft.com/office/officeart/2016/7/layout/VerticalSolidActionList"/>
    <dgm:cxn modelId="{CFEC59A6-06A8-4D77-978F-45E6C60653B4}" type="presParOf" srcId="{0112F222-44EB-4FF6-B7A6-D6914F0A07AD}" destId="{5AD61E6D-7C1E-4966-8B76-09116BB6097D}" srcOrd="0" destOrd="0" presId="urn:microsoft.com/office/officeart/2016/7/layout/VerticalSolidActionList"/>
    <dgm:cxn modelId="{3BAAF08C-2FB0-4E4C-AA6A-980FF69A97FD}" type="presParOf" srcId="{0112F222-44EB-4FF6-B7A6-D6914F0A07AD}" destId="{F73D76A8-6EA0-45F5-A8C7-440731DEB679}" srcOrd="1" destOrd="0" presId="urn:microsoft.com/office/officeart/2016/7/layout/VerticalSolidActionList"/>
    <dgm:cxn modelId="{A692E778-362C-4BD7-AAD5-578C0CBA7472}" type="presParOf" srcId="{F35A676C-F3D9-4F3E-998B-A90C9B0B8DDB}" destId="{7A9FEBFD-8EC8-4FB7-A664-6B815AC85666}" srcOrd="7" destOrd="0" presId="urn:microsoft.com/office/officeart/2016/7/layout/VerticalSolidActionList"/>
    <dgm:cxn modelId="{7FC0A91B-AE99-4DBA-84BE-EF75D7E5EA11}" type="presParOf" srcId="{F35A676C-F3D9-4F3E-998B-A90C9B0B8DDB}" destId="{4E30B893-9DA0-4CBB-890F-CD0A13407332}" srcOrd="8" destOrd="0" presId="urn:microsoft.com/office/officeart/2016/7/layout/VerticalSolidActionList"/>
    <dgm:cxn modelId="{F094E73C-27BE-46D3-B22B-E7D5D233D4DA}" type="presParOf" srcId="{4E30B893-9DA0-4CBB-890F-CD0A13407332}" destId="{013DFCCF-79D2-4857-98CB-56BAE111BB1D}" srcOrd="0" destOrd="0" presId="urn:microsoft.com/office/officeart/2016/7/layout/VerticalSolidActionList"/>
    <dgm:cxn modelId="{6D7774E3-5A57-4807-B98D-6233E470B863}" type="presParOf" srcId="{4E30B893-9DA0-4CBB-890F-CD0A13407332}" destId="{CD7C62BE-5062-49FC-A5CB-B813C69BAC1C}"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643A17D8-840B-47F7-97C5-7A3C697B5D01}"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133B0802-11B7-4637-93E3-0B778BF1F1A3}">
      <dgm:prSet/>
      <dgm:spPr/>
      <dgm:t>
        <a:bodyPr/>
        <a:lstStyle/>
        <a:p>
          <a:r>
            <a:rPr lang="en-GB" dirty="0"/>
            <a:t>Builds a Mole</a:t>
          </a:r>
          <a:endParaRPr lang="en-US" dirty="0"/>
        </a:p>
      </dgm:t>
    </dgm:pt>
    <dgm:pt modelId="{7A35DFD5-28F7-434B-A94D-8F2DE3DE235D}" type="parTrans" cxnId="{A9CC717C-3EF1-4E36-8D20-31DF48D6A941}">
      <dgm:prSet/>
      <dgm:spPr/>
      <dgm:t>
        <a:bodyPr/>
        <a:lstStyle/>
        <a:p>
          <a:endParaRPr lang="en-US"/>
        </a:p>
      </dgm:t>
    </dgm:pt>
    <dgm:pt modelId="{950C1B27-76E4-40C3-99C7-31EE1FCBE3A3}" type="sibTrans" cxnId="{A9CC717C-3EF1-4E36-8D20-31DF48D6A941}">
      <dgm:prSet/>
      <dgm:spPr/>
      <dgm:t>
        <a:bodyPr/>
        <a:lstStyle/>
        <a:p>
          <a:endParaRPr lang="en-US"/>
        </a:p>
      </dgm:t>
    </dgm:pt>
    <dgm:pt modelId="{7753ACFB-02F1-45AB-A71F-E1484C1CB9A7}">
      <dgm:prSet/>
      <dgm:spPr/>
      <dgm:t>
        <a:bodyPr/>
        <a:lstStyle/>
        <a:p>
          <a:r>
            <a:rPr lang="en-GB" dirty="0"/>
            <a:t>Protects the Mole with Two </a:t>
          </a:r>
          <a:r>
            <a:rPr lang="en-GB" dirty="0" smtClean="0"/>
            <a:t>Towers; Hides and Skins Protect the Two Towers from Flames.</a:t>
          </a:r>
          <a:endParaRPr lang="en-US" dirty="0"/>
        </a:p>
      </dgm:t>
    </dgm:pt>
    <dgm:pt modelId="{50EFA441-8659-42B7-883B-FBB7CAC5BD51}" type="parTrans" cxnId="{09418CC7-62E0-4BA3-8E11-52D518A57653}">
      <dgm:prSet/>
      <dgm:spPr/>
      <dgm:t>
        <a:bodyPr/>
        <a:lstStyle/>
        <a:p>
          <a:endParaRPr lang="en-US"/>
        </a:p>
      </dgm:t>
    </dgm:pt>
    <dgm:pt modelId="{9FA6E2F0-211C-4E3A-9C1F-4ED7351EDFEA}" type="sibTrans" cxnId="{09418CC7-62E0-4BA3-8E11-52D518A57653}">
      <dgm:prSet/>
      <dgm:spPr/>
      <dgm:t>
        <a:bodyPr/>
        <a:lstStyle/>
        <a:p>
          <a:endParaRPr lang="en-US"/>
        </a:p>
      </dgm:t>
    </dgm:pt>
    <dgm:pt modelId="{61140B36-C12C-4DFD-8AE5-D623B7FAF515}">
      <dgm:prSet/>
      <dgm:spPr/>
      <dgm:t>
        <a:bodyPr/>
        <a:lstStyle/>
        <a:p>
          <a:r>
            <a:rPr lang="en-GB" dirty="0" err="1" smtClean="0"/>
            <a:t>Cattleboat</a:t>
          </a:r>
          <a:r>
            <a:rPr lang="en-GB" dirty="0" smtClean="0"/>
            <a:t>/Horse-Transport ship rigged by Tyrians to enflame Towers and Mole</a:t>
          </a:r>
          <a:endParaRPr lang="en-US" dirty="0"/>
        </a:p>
      </dgm:t>
    </dgm:pt>
    <dgm:pt modelId="{70A2AB56-3CE7-47B9-8F05-5AF9FC670455}" type="parTrans" cxnId="{9F7CE1A5-3804-429C-BF4B-52E884F84110}">
      <dgm:prSet/>
      <dgm:spPr/>
      <dgm:t>
        <a:bodyPr/>
        <a:lstStyle/>
        <a:p>
          <a:endParaRPr lang="en-US"/>
        </a:p>
      </dgm:t>
    </dgm:pt>
    <dgm:pt modelId="{354505D9-C003-45B1-A03B-C2DE15AEDC91}" type="sibTrans" cxnId="{9F7CE1A5-3804-429C-BF4B-52E884F84110}">
      <dgm:prSet/>
      <dgm:spPr/>
      <dgm:t>
        <a:bodyPr/>
        <a:lstStyle/>
        <a:p>
          <a:endParaRPr lang="en-US"/>
        </a:p>
      </dgm:t>
    </dgm:pt>
    <dgm:pt modelId="{5D61AAC0-D163-4D5D-A30D-303E80DAB4BE}">
      <dgm:prSet/>
      <dgm:spPr/>
      <dgm:t>
        <a:bodyPr/>
        <a:lstStyle/>
        <a:p>
          <a:r>
            <a:rPr lang="en-GB" dirty="0"/>
            <a:t>Tyrian Success: Boat crashes into Mole, Towers Burn, Tyrian ships come close to stop soldiers dowsing the flames</a:t>
          </a:r>
          <a:endParaRPr lang="en-US" dirty="0"/>
        </a:p>
      </dgm:t>
    </dgm:pt>
    <dgm:pt modelId="{362BC4E8-E645-4B30-A898-3D773AABB5F0}" type="parTrans" cxnId="{48345E2C-065E-4E7E-9265-E890B92D31F1}">
      <dgm:prSet/>
      <dgm:spPr/>
      <dgm:t>
        <a:bodyPr/>
        <a:lstStyle/>
        <a:p>
          <a:endParaRPr lang="en-US"/>
        </a:p>
      </dgm:t>
    </dgm:pt>
    <dgm:pt modelId="{147B1CC2-8E57-4DDC-B7DC-4182ED7DA062}" type="sibTrans" cxnId="{48345E2C-065E-4E7E-9265-E890B92D31F1}">
      <dgm:prSet/>
      <dgm:spPr/>
      <dgm:t>
        <a:bodyPr/>
        <a:lstStyle/>
        <a:p>
          <a:endParaRPr lang="en-US"/>
        </a:p>
      </dgm:t>
    </dgm:pt>
    <dgm:pt modelId="{E144E2D0-C5E7-49E2-B2BD-8BE8AFEED087}" type="pres">
      <dgm:prSet presAssocID="{643A17D8-840B-47F7-97C5-7A3C697B5D01}" presName="linear" presStyleCnt="0">
        <dgm:presLayoutVars>
          <dgm:animLvl val="lvl"/>
          <dgm:resizeHandles val="exact"/>
        </dgm:presLayoutVars>
      </dgm:prSet>
      <dgm:spPr/>
      <dgm:t>
        <a:bodyPr/>
        <a:lstStyle/>
        <a:p>
          <a:endParaRPr lang="en-US"/>
        </a:p>
      </dgm:t>
    </dgm:pt>
    <dgm:pt modelId="{C5FAF1FB-CA49-4EEF-A47F-024177A69128}" type="pres">
      <dgm:prSet presAssocID="{133B0802-11B7-4637-93E3-0B778BF1F1A3}" presName="parentText" presStyleLbl="node1" presStyleIdx="0" presStyleCnt="4">
        <dgm:presLayoutVars>
          <dgm:chMax val="0"/>
          <dgm:bulletEnabled val="1"/>
        </dgm:presLayoutVars>
      </dgm:prSet>
      <dgm:spPr/>
      <dgm:t>
        <a:bodyPr/>
        <a:lstStyle/>
        <a:p>
          <a:endParaRPr lang="en-US"/>
        </a:p>
      </dgm:t>
    </dgm:pt>
    <dgm:pt modelId="{6B101809-1622-4C77-B3B7-D5F0482A2E27}" type="pres">
      <dgm:prSet presAssocID="{950C1B27-76E4-40C3-99C7-31EE1FCBE3A3}" presName="spacer" presStyleCnt="0"/>
      <dgm:spPr/>
    </dgm:pt>
    <dgm:pt modelId="{B86B7521-6000-4CAF-9F6B-67DDA45C2A77}" type="pres">
      <dgm:prSet presAssocID="{7753ACFB-02F1-45AB-A71F-E1484C1CB9A7}" presName="parentText" presStyleLbl="node1" presStyleIdx="1" presStyleCnt="4">
        <dgm:presLayoutVars>
          <dgm:chMax val="0"/>
          <dgm:bulletEnabled val="1"/>
        </dgm:presLayoutVars>
      </dgm:prSet>
      <dgm:spPr/>
      <dgm:t>
        <a:bodyPr/>
        <a:lstStyle/>
        <a:p>
          <a:endParaRPr lang="en-US"/>
        </a:p>
      </dgm:t>
    </dgm:pt>
    <dgm:pt modelId="{829040C6-7673-41DE-94FB-996238D0BAC7}" type="pres">
      <dgm:prSet presAssocID="{9FA6E2F0-211C-4E3A-9C1F-4ED7351EDFEA}" presName="spacer" presStyleCnt="0"/>
      <dgm:spPr/>
    </dgm:pt>
    <dgm:pt modelId="{79440B4F-6FAB-413B-AD0B-EF7DBBAD5F1F}" type="pres">
      <dgm:prSet presAssocID="{61140B36-C12C-4DFD-8AE5-D623B7FAF515}" presName="parentText" presStyleLbl="node1" presStyleIdx="2" presStyleCnt="4">
        <dgm:presLayoutVars>
          <dgm:chMax val="0"/>
          <dgm:bulletEnabled val="1"/>
        </dgm:presLayoutVars>
      </dgm:prSet>
      <dgm:spPr/>
      <dgm:t>
        <a:bodyPr/>
        <a:lstStyle/>
        <a:p>
          <a:endParaRPr lang="en-US"/>
        </a:p>
      </dgm:t>
    </dgm:pt>
    <dgm:pt modelId="{2C1F9840-444D-4380-B583-5A570B134C0B}" type="pres">
      <dgm:prSet presAssocID="{354505D9-C003-45B1-A03B-C2DE15AEDC91}" presName="spacer" presStyleCnt="0"/>
      <dgm:spPr/>
    </dgm:pt>
    <dgm:pt modelId="{331D13B8-8A8A-4B8B-A8B7-C2A53E1D84DE}" type="pres">
      <dgm:prSet presAssocID="{5D61AAC0-D163-4D5D-A30D-303E80DAB4BE}" presName="parentText" presStyleLbl="node1" presStyleIdx="3" presStyleCnt="4">
        <dgm:presLayoutVars>
          <dgm:chMax val="0"/>
          <dgm:bulletEnabled val="1"/>
        </dgm:presLayoutVars>
      </dgm:prSet>
      <dgm:spPr/>
      <dgm:t>
        <a:bodyPr/>
        <a:lstStyle/>
        <a:p>
          <a:endParaRPr lang="en-US"/>
        </a:p>
      </dgm:t>
    </dgm:pt>
  </dgm:ptLst>
  <dgm:cxnLst>
    <dgm:cxn modelId="{36B6C30A-D459-4059-BA59-F84D4C7D27ED}" type="presOf" srcId="{5D61AAC0-D163-4D5D-A30D-303E80DAB4BE}" destId="{331D13B8-8A8A-4B8B-A8B7-C2A53E1D84DE}" srcOrd="0" destOrd="0" presId="urn:microsoft.com/office/officeart/2005/8/layout/vList2"/>
    <dgm:cxn modelId="{CD353AAB-9E03-481F-AF47-62E70BB41BA5}" type="presOf" srcId="{7753ACFB-02F1-45AB-A71F-E1484C1CB9A7}" destId="{B86B7521-6000-4CAF-9F6B-67DDA45C2A77}" srcOrd="0" destOrd="0" presId="urn:microsoft.com/office/officeart/2005/8/layout/vList2"/>
    <dgm:cxn modelId="{48345E2C-065E-4E7E-9265-E890B92D31F1}" srcId="{643A17D8-840B-47F7-97C5-7A3C697B5D01}" destId="{5D61AAC0-D163-4D5D-A30D-303E80DAB4BE}" srcOrd="3" destOrd="0" parTransId="{362BC4E8-E645-4B30-A898-3D773AABB5F0}" sibTransId="{147B1CC2-8E57-4DDC-B7DC-4182ED7DA062}"/>
    <dgm:cxn modelId="{A9CC717C-3EF1-4E36-8D20-31DF48D6A941}" srcId="{643A17D8-840B-47F7-97C5-7A3C697B5D01}" destId="{133B0802-11B7-4637-93E3-0B778BF1F1A3}" srcOrd="0" destOrd="0" parTransId="{7A35DFD5-28F7-434B-A94D-8F2DE3DE235D}" sibTransId="{950C1B27-76E4-40C3-99C7-31EE1FCBE3A3}"/>
    <dgm:cxn modelId="{9F7CE1A5-3804-429C-BF4B-52E884F84110}" srcId="{643A17D8-840B-47F7-97C5-7A3C697B5D01}" destId="{61140B36-C12C-4DFD-8AE5-D623B7FAF515}" srcOrd="2" destOrd="0" parTransId="{70A2AB56-3CE7-47B9-8F05-5AF9FC670455}" sibTransId="{354505D9-C003-45B1-A03B-C2DE15AEDC91}"/>
    <dgm:cxn modelId="{43DB8549-0672-475F-9447-3730C495FC3D}" type="presOf" srcId="{643A17D8-840B-47F7-97C5-7A3C697B5D01}" destId="{E144E2D0-C5E7-49E2-B2BD-8BE8AFEED087}" srcOrd="0" destOrd="0" presId="urn:microsoft.com/office/officeart/2005/8/layout/vList2"/>
    <dgm:cxn modelId="{09418CC7-62E0-4BA3-8E11-52D518A57653}" srcId="{643A17D8-840B-47F7-97C5-7A3C697B5D01}" destId="{7753ACFB-02F1-45AB-A71F-E1484C1CB9A7}" srcOrd="1" destOrd="0" parTransId="{50EFA441-8659-42B7-883B-FBB7CAC5BD51}" sibTransId="{9FA6E2F0-211C-4E3A-9C1F-4ED7351EDFEA}"/>
    <dgm:cxn modelId="{F2D58E6B-7B4D-4F54-88FD-BE73434A2B15}" type="presOf" srcId="{61140B36-C12C-4DFD-8AE5-D623B7FAF515}" destId="{79440B4F-6FAB-413B-AD0B-EF7DBBAD5F1F}" srcOrd="0" destOrd="0" presId="urn:microsoft.com/office/officeart/2005/8/layout/vList2"/>
    <dgm:cxn modelId="{39E48E26-51B1-49B2-9A0B-4A2CDA65B890}" type="presOf" srcId="{133B0802-11B7-4637-93E3-0B778BF1F1A3}" destId="{C5FAF1FB-CA49-4EEF-A47F-024177A69128}" srcOrd="0" destOrd="0" presId="urn:microsoft.com/office/officeart/2005/8/layout/vList2"/>
    <dgm:cxn modelId="{B22C3AC9-832D-4DB4-8180-E571B6495E8E}" type="presParOf" srcId="{E144E2D0-C5E7-49E2-B2BD-8BE8AFEED087}" destId="{C5FAF1FB-CA49-4EEF-A47F-024177A69128}" srcOrd="0" destOrd="0" presId="urn:microsoft.com/office/officeart/2005/8/layout/vList2"/>
    <dgm:cxn modelId="{EF8CBEDC-125A-4C5C-BFEF-C2AECAE280BD}" type="presParOf" srcId="{E144E2D0-C5E7-49E2-B2BD-8BE8AFEED087}" destId="{6B101809-1622-4C77-B3B7-D5F0482A2E27}" srcOrd="1" destOrd="0" presId="urn:microsoft.com/office/officeart/2005/8/layout/vList2"/>
    <dgm:cxn modelId="{C0D208C5-FEB6-4117-93C3-D225EC93EF9D}" type="presParOf" srcId="{E144E2D0-C5E7-49E2-B2BD-8BE8AFEED087}" destId="{B86B7521-6000-4CAF-9F6B-67DDA45C2A77}" srcOrd="2" destOrd="0" presId="urn:microsoft.com/office/officeart/2005/8/layout/vList2"/>
    <dgm:cxn modelId="{0EED7702-0513-4FDF-B7FE-7316D6011714}" type="presParOf" srcId="{E144E2D0-C5E7-49E2-B2BD-8BE8AFEED087}" destId="{829040C6-7673-41DE-94FB-996238D0BAC7}" srcOrd="3" destOrd="0" presId="urn:microsoft.com/office/officeart/2005/8/layout/vList2"/>
    <dgm:cxn modelId="{E9AB3350-3C1F-4FF3-80A2-97CECE3B9B7E}" type="presParOf" srcId="{E144E2D0-C5E7-49E2-B2BD-8BE8AFEED087}" destId="{79440B4F-6FAB-413B-AD0B-EF7DBBAD5F1F}" srcOrd="4" destOrd="0" presId="urn:microsoft.com/office/officeart/2005/8/layout/vList2"/>
    <dgm:cxn modelId="{18D94330-DEBD-4DC5-9F36-D69A30C77B2D}" type="presParOf" srcId="{E144E2D0-C5E7-49E2-B2BD-8BE8AFEED087}" destId="{2C1F9840-444D-4380-B583-5A570B134C0B}" srcOrd="5" destOrd="0" presId="urn:microsoft.com/office/officeart/2005/8/layout/vList2"/>
    <dgm:cxn modelId="{31F63415-8AF3-408C-A76C-D805D3AF94E3}" type="presParOf" srcId="{E144E2D0-C5E7-49E2-B2BD-8BE8AFEED087}" destId="{331D13B8-8A8A-4B8B-A8B7-C2A53E1D84D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56E4E3-3262-46F7-BAF2-FCA55EE6822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2EB9E12-0A4D-48E9-B748-0746A96B6444}">
      <dgm:prSet/>
      <dgm:spPr/>
      <dgm:t>
        <a:bodyPr/>
        <a:lstStyle/>
        <a:p>
          <a:r>
            <a:rPr lang="en-GB"/>
            <a:t>The Alexander component of the Exam (Topic 2) can be a though as Alexander’s campaigns… but it can also be </a:t>
          </a:r>
          <a:r>
            <a:rPr lang="en-GB" i="1"/>
            <a:t>easy</a:t>
          </a:r>
          <a:r>
            <a:rPr lang="en-GB"/>
            <a:t>.</a:t>
          </a:r>
          <a:endParaRPr lang="en-US"/>
        </a:p>
      </dgm:t>
    </dgm:pt>
    <dgm:pt modelId="{191FBB67-2FCB-4746-9029-AE285AD873F5}" type="parTrans" cxnId="{9460E926-BBA8-4ABE-BC5D-D1D81B98A6C0}">
      <dgm:prSet/>
      <dgm:spPr/>
      <dgm:t>
        <a:bodyPr/>
        <a:lstStyle/>
        <a:p>
          <a:endParaRPr lang="en-US"/>
        </a:p>
      </dgm:t>
    </dgm:pt>
    <dgm:pt modelId="{A0574648-48C0-437A-82AF-8D1A501153AE}" type="sibTrans" cxnId="{9460E926-BBA8-4ABE-BC5D-D1D81B98A6C0}">
      <dgm:prSet/>
      <dgm:spPr/>
      <dgm:t>
        <a:bodyPr/>
        <a:lstStyle/>
        <a:p>
          <a:endParaRPr lang="en-US"/>
        </a:p>
      </dgm:t>
    </dgm:pt>
    <dgm:pt modelId="{3286F6D2-CC68-4171-B083-459D41ABC693}">
      <dgm:prSet/>
      <dgm:spPr/>
      <dgm:t>
        <a:bodyPr/>
        <a:lstStyle/>
        <a:p>
          <a:r>
            <a:rPr lang="en-GB"/>
            <a:t>The trick is to prepare </a:t>
          </a:r>
          <a:r>
            <a:rPr lang="en-GB" i="1"/>
            <a:t>enough</a:t>
          </a:r>
          <a:r>
            <a:rPr lang="en-GB"/>
            <a:t> and pick the right question on the day.</a:t>
          </a:r>
          <a:endParaRPr lang="en-US"/>
        </a:p>
      </dgm:t>
    </dgm:pt>
    <dgm:pt modelId="{BC5C2962-70B0-4845-A6E7-E119745DD752}" type="parTrans" cxnId="{598EF31F-8518-413E-BB27-F26E06A34205}">
      <dgm:prSet/>
      <dgm:spPr/>
      <dgm:t>
        <a:bodyPr/>
        <a:lstStyle/>
        <a:p>
          <a:endParaRPr lang="en-US"/>
        </a:p>
      </dgm:t>
    </dgm:pt>
    <dgm:pt modelId="{FD09B434-5FD0-47D8-8FDE-53D324F803B3}" type="sibTrans" cxnId="{598EF31F-8518-413E-BB27-F26E06A34205}">
      <dgm:prSet/>
      <dgm:spPr/>
      <dgm:t>
        <a:bodyPr/>
        <a:lstStyle/>
        <a:p>
          <a:endParaRPr lang="en-US"/>
        </a:p>
      </dgm:t>
    </dgm:pt>
    <dgm:pt modelId="{867CABB8-80E9-482C-A26B-B81B9DCFBCC9}">
      <dgm:prSet/>
      <dgm:spPr/>
      <dgm:t>
        <a:bodyPr/>
        <a:lstStyle/>
        <a:p>
          <a:r>
            <a:rPr lang="en-GB"/>
            <a:t>They </a:t>
          </a:r>
          <a:r>
            <a:rPr lang="en-GB" i="1"/>
            <a:t>can</a:t>
          </a:r>
          <a:r>
            <a:rPr lang="en-GB"/>
            <a:t> ask you about </a:t>
          </a:r>
          <a:r>
            <a:rPr lang="en-GB" b="1"/>
            <a:t>anything</a:t>
          </a:r>
          <a:r>
            <a:rPr lang="en-GB"/>
            <a:t> from the </a:t>
          </a:r>
          <a:r>
            <a:rPr lang="en-GB" i="1"/>
            <a:t>whole</a:t>
          </a:r>
          <a:r>
            <a:rPr lang="en-GB"/>
            <a:t> of Arrian and Plutarch. This is a </a:t>
          </a:r>
          <a:r>
            <a:rPr lang="en-GB" i="1"/>
            <a:t>huge</a:t>
          </a:r>
          <a:r>
            <a:rPr lang="en-GB"/>
            <a:t> amount of content.</a:t>
          </a:r>
          <a:endParaRPr lang="en-US"/>
        </a:p>
      </dgm:t>
    </dgm:pt>
    <dgm:pt modelId="{870E9DD3-D109-4117-9602-261E155173C4}" type="parTrans" cxnId="{E0BEA782-B996-455F-A52B-C191261D5E36}">
      <dgm:prSet/>
      <dgm:spPr/>
      <dgm:t>
        <a:bodyPr/>
        <a:lstStyle/>
        <a:p>
          <a:endParaRPr lang="en-US"/>
        </a:p>
      </dgm:t>
    </dgm:pt>
    <dgm:pt modelId="{02A538A3-AFEE-4773-AB40-8AA4DA8C5B99}" type="sibTrans" cxnId="{E0BEA782-B996-455F-A52B-C191261D5E36}">
      <dgm:prSet/>
      <dgm:spPr/>
      <dgm:t>
        <a:bodyPr/>
        <a:lstStyle/>
        <a:p>
          <a:endParaRPr lang="en-US"/>
        </a:p>
      </dgm:t>
    </dgm:pt>
    <dgm:pt modelId="{36407A2B-C822-495A-92EB-C8128C10AB93}">
      <dgm:prSet/>
      <dgm:spPr/>
      <dgm:t>
        <a:bodyPr/>
        <a:lstStyle/>
        <a:p>
          <a:r>
            <a:rPr lang="en-GB" i="1"/>
            <a:t>However</a:t>
          </a:r>
          <a:r>
            <a:rPr lang="en-GB"/>
            <a:t>, there </a:t>
          </a:r>
          <a:r>
            <a:rPr lang="en-GB" i="1"/>
            <a:t>are</a:t>
          </a:r>
          <a:r>
            <a:rPr lang="en-GB"/>
            <a:t> </a:t>
          </a:r>
          <a:r>
            <a:rPr lang="en-GB" b="1"/>
            <a:t>standard questions</a:t>
          </a:r>
          <a:r>
            <a:rPr lang="en-GB"/>
            <a:t> that come up </a:t>
          </a:r>
          <a:r>
            <a:rPr lang="en-GB" i="1"/>
            <a:t>every year</a:t>
          </a:r>
          <a:r>
            <a:rPr lang="en-GB"/>
            <a:t>.</a:t>
          </a:r>
          <a:endParaRPr lang="en-US"/>
        </a:p>
      </dgm:t>
    </dgm:pt>
    <dgm:pt modelId="{3841CC6F-64AC-41FB-974A-1E8AF54B9947}" type="parTrans" cxnId="{385345F8-0602-4044-B0CF-9131B4BD90FB}">
      <dgm:prSet/>
      <dgm:spPr/>
      <dgm:t>
        <a:bodyPr/>
        <a:lstStyle/>
        <a:p>
          <a:endParaRPr lang="en-US"/>
        </a:p>
      </dgm:t>
    </dgm:pt>
    <dgm:pt modelId="{1BBF531F-BF10-4E86-8FFD-79EE64063BAD}" type="sibTrans" cxnId="{385345F8-0602-4044-B0CF-9131B4BD90FB}">
      <dgm:prSet/>
      <dgm:spPr/>
      <dgm:t>
        <a:bodyPr/>
        <a:lstStyle/>
        <a:p>
          <a:endParaRPr lang="en-US"/>
        </a:p>
      </dgm:t>
    </dgm:pt>
    <dgm:pt modelId="{CA3A196A-4CF8-46C1-B720-307F0D608B45}" type="pres">
      <dgm:prSet presAssocID="{5D56E4E3-3262-46F7-BAF2-FCA55EE68225}" presName="root" presStyleCnt="0">
        <dgm:presLayoutVars>
          <dgm:dir/>
          <dgm:resizeHandles val="exact"/>
        </dgm:presLayoutVars>
      </dgm:prSet>
      <dgm:spPr/>
      <dgm:t>
        <a:bodyPr/>
        <a:lstStyle/>
        <a:p>
          <a:endParaRPr lang="en-US"/>
        </a:p>
      </dgm:t>
    </dgm:pt>
    <dgm:pt modelId="{24A48600-934D-4634-A423-01782DEF6BD3}" type="pres">
      <dgm:prSet presAssocID="{12EB9E12-0A4D-48E9-B748-0746A96B6444}" presName="compNode" presStyleCnt="0"/>
      <dgm:spPr/>
    </dgm:pt>
    <dgm:pt modelId="{8727FE79-2742-4321-9497-E91605917A8A}" type="pres">
      <dgm:prSet presAssocID="{12EB9E12-0A4D-48E9-B748-0746A96B6444}" presName="bgRect" presStyleLbl="bgShp" presStyleIdx="0" presStyleCnt="4"/>
      <dgm:spPr/>
    </dgm:pt>
    <dgm:pt modelId="{74A536FD-FFE9-4A7E-8759-5F19CEE10096}" type="pres">
      <dgm:prSet presAssocID="{12EB9E12-0A4D-48E9-B748-0746A96B6444}" presName="iconRect" presStyleLbl="node1" presStyleIdx="0" presStyleCnt="4"/>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Hierarchy"/>
        </a:ext>
      </dgm:extLst>
    </dgm:pt>
    <dgm:pt modelId="{541C0FBB-E02B-412C-B2D6-E4DEE22C342C}" type="pres">
      <dgm:prSet presAssocID="{12EB9E12-0A4D-48E9-B748-0746A96B6444}" presName="spaceRect" presStyleCnt="0"/>
      <dgm:spPr/>
    </dgm:pt>
    <dgm:pt modelId="{C384220D-432F-4726-9972-F12C06973899}" type="pres">
      <dgm:prSet presAssocID="{12EB9E12-0A4D-48E9-B748-0746A96B6444}" presName="parTx" presStyleLbl="revTx" presStyleIdx="0" presStyleCnt="4">
        <dgm:presLayoutVars>
          <dgm:chMax val="0"/>
          <dgm:chPref val="0"/>
        </dgm:presLayoutVars>
      </dgm:prSet>
      <dgm:spPr/>
      <dgm:t>
        <a:bodyPr/>
        <a:lstStyle/>
        <a:p>
          <a:endParaRPr lang="en-US"/>
        </a:p>
      </dgm:t>
    </dgm:pt>
    <dgm:pt modelId="{CE2209F8-C054-467C-B2F2-23B0E30DDD88}" type="pres">
      <dgm:prSet presAssocID="{A0574648-48C0-437A-82AF-8D1A501153AE}" presName="sibTrans" presStyleCnt="0"/>
      <dgm:spPr/>
    </dgm:pt>
    <dgm:pt modelId="{8AF2E35E-8CDC-4E5C-BDAF-9ED2ED8F0638}" type="pres">
      <dgm:prSet presAssocID="{3286F6D2-CC68-4171-B083-459D41ABC693}" presName="compNode" presStyleCnt="0"/>
      <dgm:spPr/>
    </dgm:pt>
    <dgm:pt modelId="{A0B5F7EE-CAC3-497D-AEB5-B7BEFB10ECA2}" type="pres">
      <dgm:prSet presAssocID="{3286F6D2-CC68-4171-B083-459D41ABC693}" presName="bgRect" presStyleLbl="bgShp" presStyleIdx="1" presStyleCnt="4"/>
      <dgm:spPr/>
    </dgm:pt>
    <dgm:pt modelId="{7F662757-1EA3-4BE4-AEAC-9FC2DC75A360}" type="pres">
      <dgm:prSet presAssocID="{3286F6D2-CC68-4171-B083-459D41ABC693}" presName="iconRect" presStyleLbl="node1" presStyleIdx="1" presStyleCnt="4"/>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Playing Cards"/>
        </a:ext>
      </dgm:extLst>
    </dgm:pt>
    <dgm:pt modelId="{862EE379-BF69-45A6-8D47-A0143D4D0F6E}" type="pres">
      <dgm:prSet presAssocID="{3286F6D2-CC68-4171-B083-459D41ABC693}" presName="spaceRect" presStyleCnt="0"/>
      <dgm:spPr/>
    </dgm:pt>
    <dgm:pt modelId="{1D1A7B1B-E22C-437D-9033-689277AED96E}" type="pres">
      <dgm:prSet presAssocID="{3286F6D2-CC68-4171-B083-459D41ABC693}" presName="parTx" presStyleLbl="revTx" presStyleIdx="1" presStyleCnt="4">
        <dgm:presLayoutVars>
          <dgm:chMax val="0"/>
          <dgm:chPref val="0"/>
        </dgm:presLayoutVars>
      </dgm:prSet>
      <dgm:spPr/>
      <dgm:t>
        <a:bodyPr/>
        <a:lstStyle/>
        <a:p>
          <a:endParaRPr lang="en-US"/>
        </a:p>
      </dgm:t>
    </dgm:pt>
    <dgm:pt modelId="{19FB4CE3-3006-4458-BAA1-69B4D65D5656}" type="pres">
      <dgm:prSet presAssocID="{FD09B434-5FD0-47D8-8FDE-53D324F803B3}" presName="sibTrans" presStyleCnt="0"/>
      <dgm:spPr/>
    </dgm:pt>
    <dgm:pt modelId="{4A26C0BE-3042-4D0D-85A2-815BCBEFF978}" type="pres">
      <dgm:prSet presAssocID="{867CABB8-80E9-482C-A26B-B81B9DCFBCC9}" presName="compNode" presStyleCnt="0"/>
      <dgm:spPr/>
    </dgm:pt>
    <dgm:pt modelId="{D73071D0-6D44-4F93-B0A9-558F97470F65}" type="pres">
      <dgm:prSet presAssocID="{867CABB8-80E9-482C-A26B-B81B9DCFBCC9}" presName="bgRect" presStyleLbl="bgShp" presStyleIdx="2" presStyleCnt="4"/>
      <dgm:spPr/>
    </dgm:pt>
    <dgm:pt modelId="{4E952AFF-746C-4A73-A93A-A264C24418E7}" type="pres">
      <dgm:prSet presAssocID="{867CABB8-80E9-482C-A26B-B81B9DCFBCC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Branching Diagram"/>
        </a:ext>
      </dgm:extLst>
    </dgm:pt>
    <dgm:pt modelId="{675F4E87-274E-4C86-BC1C-DDE778007CBB}" type="pres">
      <dgm:prSet presAssocID="{867CABB8-80E9-482C-A26B-B81B9DCFBCC9}" presName="spaceRect" presStyleCnt="0"/>
      <dgm:spPr/>
    </dgm:pt>
    <dgm:pt modelId="{16152548-00AE-4E0F-A1A4-0B662A737663}" type="pres">
      <dgm:prSet presAssocID="{867CABB8-80E9-482C-A26B-B81B9DCFBCC9}" presName="parTx" presStyleLbl="revTx" presStyleIdx="2" presStyleCnt="4">
        <dgm:presLayoutVars>
          <dgm:chMax val="0"/>
          <dgm:chPref val="0"/>
        </dgm:presLayoutVars>
      </dgm:prSet>
      <dgm:spPr/>
      <dgm:t>
        <a:bodyPr/>
        <a:lstStyle/>
        <a:p>
          <a:endParaRPr lang="en-US"/>
        </a:p>
      </dgm:t>
    </dgm:pt>
    <dgm:pt modelId="{69ABEB59-8B46-443B-8C47-87AED62E319D}" type="pres">
      <dgm:prSet presAssocID="{02A538A3-AFEE-4773-AB40-8AA4DA8C5B99}" presName="sibTrans" presStyleCnt="0"/>
      <dgm:spPr/>
    </dgm:pt>
    <dgm:pt modelId="{F0E09CA3-CED7-480F-8E53-6B8D389F0558}" type="pres">
      <dgm:prSet presAssocID="{36407A2B-C822-495A-92EB-C8128C10AB93}" presName="compNode" presStyleCnt="0"/>
      <dgm:spPr/>
    </dgm:pt>
    <dgm:pt modelId="{20B3EA37-8B08-4C31-A312-DCF6C61ACF33}" type="pres">
      <dgm:prSet presAssocID="{36407A2B-C822-495A-92EB-C8128C10AB93}" presName="bgRect" presStyleLbl="bgShp" presStyleIdx="3" presStyleCnt="4"/>
      <dgm:spPr/>
    </dgm:pt>
    <dgm:pt modelId="{AB48E668-7E20-4FE5-9B09-D97C8D6D6576}" type="pres">
      <dgm:prSet presAssocID="{36407A2B-C822-495A-92EB-C8128C10AB9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t>
        <a:bodyPr/>
        <a:lstStyle/>
        <a:p>
          <a:endParaRPr lang="en-US"/>
        </a:p>
      </dgm:t>
      <dgm:extLst>
        <a:ext uri="{E40237B7-FDA0-4F09-8148-C483321AD2D9}">
          <dgm14:cNvPr xmlns:dgm14="http://schemas.microsoft.com/office/drawing/2010/diagram" id="0" name="" descr="Help"/>
        </a:ext>
      </dgm:extLst>
    </dgm:pt>
    <dgm:pt modelId="{939747DE-E2BD-4242-B034-72546E063DBD}" type="pres">
      <dgm:prSet presAssocID="{36407A2B-C822-495A-92EB-C8128C10AB93}" presName="spaceRect" presStyleCnt="0"/>
      <dgm:spPr/>
    </dgm:pt>
    <dgm:pt modelId="{F8A8814B-28B1-4A58-86D7-C79843BF2BD3}" type="pres">
      <dgm:prSet presAssocID="{36407A2B-C822-495A-92EB-C8128C10AB93}" presName="parTx" presStyleLbl="revTx" presStyleIdx="3" presStyleCnt="4">
        <dgm:presLayoutVars>
          <dgm:chMax val="0"/>
          <dgm:chPref val="0"/>
        </dgm:presLayoutVars>
      </dgm:prSet>
      <dgm:spPr/>
      <dgm:t>
        <a:bodyPr/>
        <a:lstStyle/>
        <a:p>
          <a:endParaRPr lang="en-US"/>
        </a:p>
      </dgm:t>
    </dgm:pt>
  </dgm:ptLst>
  <dgm:cxnLst>
    <dgm:cxn modelId="{385345F8-0602-4044-B0CF-9131B4BD90FB}" srcId="{5D56E4E3-3262-46F7-BAF2-FCA55EE68225}" destId="{36407A2B-C822-495A-92EB-C8128C10AB93}" srcOrd="3" destOrd="0" parTransId="{3841CC6F-64AC-41FB-974A-1E8AF54B9947}" sibTransId="{1BBF531F-BF10-4E86-8FFD-79EE64063BAD}"/>
    <dgm:cxn modelId="{4749F78D-9EA7-4940-B1EB-1A1491BF9C3F}" type="presOf" srcId="{36407A2B-C822-495A-92EB-C8128C10AB93}" destId="{F8A8814B-28B1-4A58-86D7-C79843BF2BD3}" srcOrd="0" destOrd="0" presId="urn:microsoft.com/office/officeart/2018/2/layout/IconVerticalSolidList"/>
    <dgm:cxn modelId="{E0BEA782-B996-455F-A52B-C191261D5E36}" srcId="{5D56E4E3-3262-46F7-BAF2-FCA55EE68225}" destId="{867CABB8-80E9-482C-A26B-B81B9DCFBCC9}" srcOrd="2" destOrd="0" parTransId="{870E9DD3-D109-4117-9602-261E155173C4}" sibTransId="{02A538A3-AFEE-4773-AB40-8AA4DA8C5B99}"/>
    <dgm:cxn modelId="{1C32972D-F60B-475D-9ADE-A29DFA1564B0}" type="presOf" srcId="{5D56E4E3-3262-46F7-BAF2-FCA55EE68225}" destId="{CA3A196A-4CF8-46C1-B720-307F0D608B45}" srcOrd="0" destOrd="0" presId="urn:microsoft.com/office/officeart/2018/2/layout/IconVerticalSolidList"/>
    <dgm:cxn modelId="{7EAF7B84-72E0-433F-BA2E-74CFCC3F75EC}" type="presOf" srcId="{867CABB8-80E9-482C-A26B-B81B9DCFBCC9}" destId="{16152548-00AE-4E0F-A1A4-0B662A737663}" srcOrd="0" destOrd="0" presId="urn:microsoft.com/office/officeart/2018/2/layout/IconVerticalSolidList"/>
    <dgm:cxn modelId="{27ED499C-41C4-4061-A972-939C291ED8CA}" type="presOf" srcId="{3286F6D2-CC68-4171-B083-459D41ABC693}" destId="{1D1A7B1B-E22C-437D-9033-689277AED96E}" srcOrd="0" destOrd="0" presId="urn:microsoft.com/office/officeart/2018/2/layout/IconVerticalSolidList"/>
    <dgm:cxn modelId="{908C2B12-F4F3-4486-9889-08636375AC54}" type="presOf" srcId="{12EB9E12-0A4D-48E9-B748-0746A96B6444}" destId="{C384220D-432F-4726-9972-F12C06973899}" srcOrd="0" destOrd="0" presId="urn:microsoft.com/office/officeart/2018/2/layout/IconVerticalSolidList"/>
    <dgm:cxn modelId="{598EF31F-8518-413E-BB27-F26E06A34205}" srcId="{5D56E4E3-3262-46F7-BAF2-FCA55EE68225}" destId="{3286F6D2-CC68-4171-B083-459D41ABC693}" srcOrd="1" destOrd="0" parTransId="{BC5C2962-70B0-4845-A6E7-E119745DD752}" sibTransId="{FD09B434-5FD0-47D8-8FDE-53D324F803B3}"/>
    <dgm:cxn modelId="{9460E926-BBA8-4ABE-BC5D-D1D81B98A6C0}" srcId="{5D56E4E3-3262-46F7-BAF2-FCA55EE68225}" destId="{12EB9E12-0A4D-48E9-B748-0746A96B6444}" srcOrd="0" destOrd="0" parTransId="{191FBB67-2FCB-4746-9029-AE285AD873F5}" sibTransId="{A0574648-48C0-437A-82AF-8D1A501153AE}"/>
    <dgm:cxn modelId="{D39FC2E0-13F9-4D70-82ED-C9ECC0BE3412}" type="presParOf" srcId="{CA3A196A-4CF8-46C1-B720-307F0D608B45}" destId="{24A48600-934D-4634-A423-01782DEF6BD3}" srcOrd="0" destOrd="0" presId="urn:microsoft.com/office/officeart/2018/2/layout/IconVerticalSolidList"/>
    <dgm:cxn modelId="{36F29701-153F-4F3A-8A76-8FA83AFA65B8}" type="presParOf" srcId="{24A48600-934D-4634-A423-01782DEF6BD3}" destId="{8727FE79-2742-4321-9497-E91605917A8A}" srcOrd="0" destOrd="0" presId="urn:microsoft.com/office/officeart/2018/2/layout/IconVerticalSolidList"/>
    <dgm:cxn modelId="{81AA3240-CBA2-4081-BD1C-CFD56E0AFAAE}" type="presParOf" srcId="{24A48600-934D-4634-A423-01782DEF6BD3}" destId="{74A536FD-FFE9-4A7E-8759-5F19CEE10096}" srcOrd="1" destOrd="0" presId="urn:microsoft.com/office/officeart/2018/2/layout/IconVerticalSolidList"/>
    <dgm:cxn modelId="{43D31E60-C8D4-4747-9986-38948C8253A3}" type="presParOf" srcId="{24A48600-934D-4634-A423-01782DEF6BD3}" destId="{541C0FBB-E02B-412C-B2D6-E4DEE22C342C}" srcOrd="2" destOrd="0" presId="urn:microsoft.com/office/officeart/2018/2/layout/IconVerticalSolidList"/>
    <dgm:cxn modelId="{8CD291F4-3F67-48D5-938C-9378005A12F0}" type="presParOf" srcId="{24A48600-934D-4634-A423-01782DEF6BD3}" destId="{C384220D-432F-4726-9972-F12C06973899}" srcOrd="3" destOrd="0" presId="urn:microsoft.com/office/officeart/2018/2/layout/IconVerticalSolidList"/>
    <dgm:cxn modelId="{6B40E8B8-E615-470D-B70E-D031507F8C5B}" type="presParOf" srcId="{CA3A196A-4CF8-46C1-B720-307F0D608B45}" destId="{CE2209F8-C054-467C-B2F2-23B0E30DDD88}" srcOrd="1" destOrd="0" presId="urn:microsoft.com/office/officeart/2018/2/layout/IconVerticalSolidList"/>
    <dgm:cxn modelId="{22D66C23-EC3C-479C-8922-9A95C23B220B}" type="presParOf" srcId="{CA3A196A-4CF8-46C1-B720-307F0D608B45}" destId="{8AF2E35E-8CDC-4E5C-BDAF-9ED2ED8F0638}" srcOrd="2" destOrd="0" presId="urn:microsoft.com/office/officeart/2018/2/layout/IconVerticalSolidList"/>
    <dgm:cxn modelId="{58B917D1-ECE9-43BB-A9F9-21C1A8EFC7DC}" type="presParOf" srcId="{8AF2E35E-8CDC-4E5C-BDAF-9ED2ED8F0638}" destId="{A0B5F7EE-CAC3-497D-AEB5-B7BEFB10ECA2}" srcOrd="0" destOrd="0" presId="urn:microsoft.com/office/officeart/2018/2/layout/IconVerticalSolidList"/>
    <dgm:cxn modelId="{D4DE1535-F5F4-4213-8BA4-79C1DC2A0D25}" type="presParOf" srcId="{8AF2E35E-8CDC-4E5C-BDAF-9ED2ED8F0638}" destId="{7F662757-1EA3-4BE4-AEAC-9FC2DC75A360}" srcOrd="1" destOrd="0" presId="urn:microsoft.com/office/officeart/2018/2/layout/IconVerticalSolidList"/>
    <dgm:cxn modelId="{14E252D9-1C93-4C61-B5A0-8DADF59C6647}" type="presParOf" srcId="{8AF2E35E-8CDC-4E5C-BDAF-9ED2ED8F0638}" destId="{862EE379-BF69-45A6-8D47-A0143D4D0F6E}" srcOrd="2" destOrd="0" presId="urn:microsoft.com/office/officeart/2018/2/layout/IconVerticalSolidList"/>
    <dgm:cxn modelId="{76AD0804-9DF1-4738-86D3-3A8CC7A6C537}" type="presParOf" srcId="{8AF2E35E-8CDC-4E5C-BDAF-9ED2ED8F0638}" destId="{1D1A7B1B-E22C-437D-9033-689277AED96E}" srcOrd="3" destOrd="0" presId="urn:microsoft.com/office/officeart/2018/2/layout/IconVerticalSolidList"/>
    <dgm:cxn modelId="{A3F872AB-D2C4-46E1-A3B7-2AC1431D76CB}" type="presParOf" srcId="{CA3A196A-4CF8-46C1-B720-307F0D608B45}" destId="{19FB4CE3-3006-4458-BAA1-69B4D65D5656}" srcOrd="3" destOrd="0" presId="urn:microsoft.com/office/officeart/2018/2/layout/IconVerticalSolidList"/>
    <dgm:cxn modelId="{BF98ACB8-E2A7-486F-9BBB-E7F72C787250}" type="presParOf" srcId="{CA3A196A-4CF8-46C1-B720-307F0D608B45}" destId="{4A26C0BE-3042-4D0D-85A2-815BCBEFF978}" srcOrd="4" destOrd="0" presId="urn:microsoft.com/office/officeart/2018/2/layout/IconVerticalSolidList"/>
    <dgm:cxn modelId="{61372CA2-A264-424C-8572-758C6361E112}" type="presParOf" srcId="{4A26C0BE-3042-4D0D-85A2-815BCBEFF978}" destId="{D73071D0-6D44-4F93-B0A9-558F97470F65}" srcOrd="0" destOrd="0" presId="urn:microsoft.com/office/officeart/2018/2/layout/IconVerticalSolidList"/>
    <dgm:cxn modelId="{DE1A6C88-C11A-46DC-8DD3-A8B834D74FE9}" type="presParOf" srcId="{4A26C0BE-3042-4D0D-85A2-815BCBEFF978}" destId="{4E952AFF-746C-4A73-A93A-A264C24418E7}" srcOrd="1" destOrd="0" presId="urn:microsoft.com/office/officeart/2018/2/layout/IconVerticalSolidList"/>
    <dgm:cxn modelId="{7A20A436-DCEE-47D5-AC32-3607E7C95B25}" type="presParOf" srcId="{4A26C0BE-3042-4D0D-85A2-815BCBEFF978}" destId="{675F4E87-274E-4C86-BC1C-DDE778007CBB}" srcOrd="2" destOrd="0" presId="urn:microsoft.com/office/officeart/2018/2/layout/IconVerticalSolidList"/>
    <dgm:cxn modelId="{007B0E2F-45E7-43EA-8B01-B4A483763C12}" type="presParOf" srcId="{4A26C0BE-3042-4D0D-85A2-815BCBEFF978}" destId="{16152548-00AE-4E0F-A1A4-0B662A737663}" srcOrd="3" destOrd="0" presId="urn:microsoft.com/office/officeart/2018/2/layout/IconVerticalSolidList"/>
    <dgm:cxn modelId="{DE30A1A0-6EF5-4BFC-8EFC-6F4C1F861AEB}" type="presParOf" srcId="{CA3A196A-4CF8-46C1-B720-307F0D608B45}" destId="{69ABEB59-8B46-443B-8C47-87AED62E319D}" srcOrd="5" destOrd="0" presId="urn:microsoft.com/office/officeart/2018/2/layout/IconVerticalSolidList"/>
    <dgm:cxn modelId="{1E54D8EA-13CB-43D8-AB22-07976A5FE712}" type="presParOf" srcId="{CA3A196A-4CF8-46C1-B720-307F0D608B45}" destId="{F0E09CA3-CED7-480F-8E53-6B8D389F0558}" srcOrd="6" destOrd="0" presId="urn:microsoft.com/office/officeart/2018/2/layout/IconVerticalSolidList"/>
    <dgm:cxn modelId="{1FF0084D-1B20-4CAB-A40C-512D1F92BDF1}" type="presParOf" srcId="{F0E09CA3-CED7-480F-8E53-6B8D389F0558}" destId="{20B3EA37-8B08-4C31-A312-DCF6C61ACF33}" srcOrd="0" destOrd="0" presId="urn:microsoft.com/office/officeart/2018/2/layout/IconVerticalSolidList"/>
    <dgm:cxn modelId="{2BBB4CC0-B606-4273-889F-D0A59214806B}" type="presParOf" srcId="{F0E09CA3-CED7-480F-8E53-6B8D389F0558}" destId="{AB48E668-7E20-4FE5-9B09-D97C8D6D6576}" srcOrd="1" destOrd="0" presId="urn:microsoft.com/office/officeart/2018/2/layout/IconVerticalSolidList"/>
    <dgm:cxn modelId="{EDC844C6-281F-4961-BF5D-FFB0926533BE}" type="presParOf" srcId="{F0E09CA3-CED7-480F-8E53-6B8D389F0558}" destId="{939747DE-E2BD-4242-B034-72546E063DBD}" srcOrd="2" destOrd="0" presId="urn:microsoft.com/office/officeart/2018/2/layout/IconVerticalSolidList"/>
    <dgm:cxn modelId="{5F770F15-D27E-4F73-8AF8-28A2AF741F4D}" type="presParOf" srcId="{F0E09CA3-CED7-480F-8E53-6B8D389F0558}" destId="{F8A8814B-28B1-4A58-86D7-C79843BF2BD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2641D217-8183-40EE-862C-C1B4FAE5124B}"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9D106D01-48D2-48B0-9D84-400F28E441EE}">
      <dgm:prSet/>
      <dgm:spPr/>
      <dgm:t>
        <a:bodyPr/>
        <a:lstStyle/>
        <a:p>
          <a:r>
            <a:rPr lang="en-GB" dirty="0"/>
            <a:t>Wider mole with more Towers</a:t>
          </a:r>
          <a:endParaRPr lang="en-US" dirty="0"/>
        </a:p>
      </dgm:t>
    </dgm:pt>
    <dgm:pt modelId="{1D0F33C6-F094-4AAF-9152-79F6460F895C}" type="parTrans" cxnId="{FB62E4E4-E71F-4AAD-B97C-749655DCE562}">
      <dgm:prSet/>
      <dgm:spPr/>
      <dgm:t>
        <a:bodyPr/>
        <a:lstStyle/>
        <a:p>
          <a:endParaRPr lang="en-US"/>
        </a:p>
      </dgm:t>
    </dgm:pt>
    <dgm:pt modelId="{6C021257-9976-46F3-8EEE-5FEC74B11893}" type="sibTrans" cxnId="{FB62E4E4-E71F-4AAD-B97C-749655DCE562}">
      <dgm:prSet/>
      <dgm:spPr/>
      <dgm:t>
        <a:bodyPr/>
        <a:lstStyle/>
        <a:p>
          <a:endParaRPr lang="en-US"/>
        </a:p>
      </dgm:t>
    </dgm:pt>
    <dgm:pt modelId="{8D04D7CD-A722-4D48-8C0B-2F26F2411313}">
      <dgm:prSet/>
      <dgm:spPr/>
      <dgm:t>
        <a:bodyPr/>
        <a:lstStyle/>
        <a:p>
          <a:r>
            <a:rPr lang="en-GB" dirty="0"/>
            <a:t>Alexander is “Relentless, Implacable”</a:t>
          </a:r>
          <a:endParaRPr lang="en-US" dirty="0"/>
        </a:p>
      </dgm:t>
    </dgm:pt>
    <dgm:pt modelId="{FBE43ECF-F953-4C5C-9DD7-D789C7357DC8}" type="parTrans" cxnId="{47BEB1E9-BBAE-4EFE-A5CF-1FDD327E66E9}">
      <dgm:prSet/>
      <dgm:spPr/>
      <dgm:t>
        <a:bodyPr/>
        <a:lstStyle/>
        <a:p>
          <a:endParaRPr lang="en-US"/>
        </a:p>
      </dgm:t>
    </dgm:pt>
    <dgm:pt modelId="{7E16E667-81E4-49BB-9BF1-182D11840687}" type="sibTrans" cxnId="{47BEB1E9-BBAE-4EFE-A5CF-1FDD327E66E9}">
      <dgm:prSet/>
      <dgm:spPr/>
      <dgm:t>
        <a:bodyPr/>
        <a:lstStyle/>
        <a:p>
          <a:endParaRPr lang="en-US"/>
        </a:p>
      </dgm:t>
    </dgm:pt>
    <dgm:pt modelId="{A0F938B6-30FE-4A73-A111-9F5EC06A2AC1}">
      <dgm:prSet/>
      <dgm:spPr/>
      <dgm:t>
        <a:bodyPr/>
        <a:lstStyle/>
        <a:p>
          <a:r>
            <a:rPr lang="en-GB"/>
            <a:t>Acquisition of a fleet. Cyprus + Phoenecia. Consider that the kings of the cities are with the fleets and their cities have been occupied by Alexander. It is a no brainer to come over to Alex’s side.</a:t>
          </a:r>
          <a:endParaRPr lang="en-US"/>
        </a:p>
      </dgm:t>
    </dgm:pt>
    <dgm:pt modelId="{99BFBC4A-8E7E-4F41-A533-56A3ABDF3A53}" type="parTrans" cxnId="{99C3BF12-69D2-47C7-AE42-B2120685F336}">
      <dgm:prSet/>
      <dgm:spPr/>
      <dgm:t>
        <a:bodyPr/>
        <a:lstStyle/>
        <a:p>
          <a:endParaRPr lang="en-US"/>
        </a:p>
      </dgm:t>
    </dgm:pt>
    <dgm:pt modelId="{86C0E008-9068-49D6-BC69-12CF43EF7973}" type="sibTrans" cxnId="{99C3BF12-69D2-47C7-AE42-B2120685F336}">
      <dgm:prSet/>
      <dgm:spPr/>
      <dgm:t>
        <a:bodyPr/>
        <a:lstStyle/>
        <a:p>
          <a:endParaRPr lang="en-US"/>
        </a:p>
      </dgm:t>
    </dgm:pt>
    <dgm:pt modelId="{319DDAAE-D3AD-4F99-AA18-367BE7FFFB36}">
      <dgm:prSet/>
      <dgm:spPr/>
      <dgm:t>
        <a:bodyPr/>
        <a:lstStyle/>
        <a:p>
          <a:r>
            <a:rPr lang="en-GB" dirty="0"/>
            <a:t>Reinforcements </a:t>
          </a:r>
          <a:r>
            <a:rPr lang="en-GB" dirty="0" smtClean="0"/>
            <a:t>from Greece (4000</a:t>
          </a:r>
          <a:r>
            <a:rPr lang="en-GB" dirty="0"/>
            <a:t>)</a:t>
          </a:r>
          <a:endParaRPr lang="en-US" dirty="0"/>
        </a:p>
      </dgm:t>
    </dgm:pt>
    <dgm:pt modelId="{C10C403D-9F31-4B67-A290-F94B97994BFF}" type="parTrans" cxnId="{F34F9756-083D-4CD2-8EBD-1C280FC68C43}">
      <dgm:prSet/>
      <dgm:spPr/>
      <dgm:t>
        <a:bodyPr/>
        <a:lstStyle/>
        <a:p>
          <a:endParaRPr lang="en-US"/>
        </a:p>
      </dgm:t>
    </dgm:pt>
    <dgm:pt modelId="{A1E246AA-C3BA-4481-9FCC-6FD74DDAF0C4}" type="sibTrans" cxnId="{F34F9756-083D-4CD2-8EBD-1C280FC68C43}">
      <dgm:prSet/>
      <dgm:spPr/>
      <dgm:t>
        <a:bodyPr/>
        <a:lstStyle/>
        <a:p>
          <a:endParaRPr lang="en-US"/>
        </a:p>
      </dgm:t>
    </dgm:pt>
    <dgm:pt modelId="{99DAFA17-ACF3-4136-A6D1-4C6FED20BF44}" type="pres">
      <dgm:prSet presAssocID="{2641D217-8183-40EE-862C-C1B4FAE5124B}" presName="linear" presStyleCnt="0">
        <dgm:presLayoutVars>
          <dgm:animLvl val="lvl"/>
          <dgm:resizeHandles val="exact"/>
        </dgm:presLayoutVars>
      </dgm:prSet>
      <dgm:spPr/>
      <dgm:t>
        <a:bodyPr/>
        <a:lstStyle/>
        <a:p>
          <a:endParaRPr lang="en-US"/>
        </a:p>
      </dgm:t>
    </dgm:pt>
    <dgm:pt modelId="{827C44DE-B099-4694-93A6-F5C0B04D2CAF}" type="pres">
      <dgm:prSet presAssocID="{9D106D01-48D2-48B0-9D84-400F28E441EE}" presName="parentText" presStyleLbl="node1" presStyleIdx="0" presStyleCnt="4">
        <dgm:presLayoutVars>
          <dgm:chMax val="0"/>
          <dgm:bulletEnabled val="1"/>
        </dgm:presLayoutVars>
      </dgm:prSet>
      <dgm:spPr/>
      <dgm:t>
        <a:bodyPr/>
        <a:lstStyle/>
        <a:p>
          <a:endParaRPr lang="en-US"/>
        </a:p>
      </dgm:t>
    </dgm:pt>
    <dgm:pt modelId="{A2EE9988-A1F4-4C6B-9B87-2BC4DF7AFF5C}" type="pres">
      <dgm:prSet presAssocID="{6C021257-9976-46F3-8EEE-5FEC74B11893}" presName="spacer" presStyleCnt="0"/>
      <dgm:spPr/>
    </dgm:pt>
    <dgm:pt modelId="{7649F3DA-5CEC-4E87-BDDD-31E3864F8AA4}" type="pres">
      <dgm:prSet presAssocID="{8D04D7CD-A722-4D48-8C0B-2F26F2411313}" presName="parentText" presStyleLbl="node1" presStyleIdx="1" presStyleCnt="4">
        <dgm:presLayoutVars>
          <dgm:chMax val="0"/>
          <dgm:bulletEnabled val="1"/>
        </dgm:presLayoutVars>
      </dgm:prSet>
      <dgm:spPr/>
      <dgm:t>
        <a:bodyPr/>
        <a:lstStyle/>
        <a:p>
          <a:endParaRPr lang="en-US"/>
        </a:p>
      </dgm:t>
    </dgm:pt>
    <dgm:pt modelId="{696ED86E-2757-4EBD-966F-A07A9D9F3E87}" type="pres">
      <dgm:prSet presAssocID="{7E16E667-81E4-49BB-9BF1-182D11840687}" presName="spacer" presStyleCnt="0"/>
      <dgm:spPr/>
    </dgm:pt>
    <dgm:pt modelId="{C4039C74-05AF-4C45-B877-B7E99D16A34B}" type="pres">
      <dgm:prSet presAssocID="{A0F938B6-30FE-4A73-A111-9F5EC06A2AC1}" presName="parentText" presStyleLbl="node1" presStyleIdx="2" presStyleCnt="4">
        <dgm:presLayoutVars>
          <dgm:chMax val="0"/>
          <dgm:bulletEnabled val="1"/>
        </dgm:presLayoutVars>
      </dgm:prSet>
      <dgm:spPr/>
      <dgm:t>
        <a:bodyPr/>
        <a:lstStyle/>
        <a:p>
          <a:endParaRPr lang="en-US"/>
        </a:p>
      </dgm:t>
    </dgm:pt>
    <dgm:pt modelId="{605407AC-9118-452F-A202-D4DB40B8CFA0}" type="pres">
      <dgm:prSet presAssocID="{86C0E008-9068-49D6-BC69-12CF43EF7973}" presName="spacer" presStyleCnt="0"/>
      <dgm:spPr/>
    </dgm:pt>
    <dgm:pt modelId="{9CC908A4-F254-4443-A0A4-DADF280DBD56}" type="pres">
      <dgm:prSet presAssocID="{319DDAAE-D3AD-4F99-AA18-367BE7FFFB36}" presName="parentText" presStyleLbl="node1" presStyleIdx="3" presStyleCnt="4">
        <dgm:presLayoutVars>
          <dgm:chMax val="0"/>
          <dgm:bulletEnabled val="1"/>
        </dgm:presLayoutVars>
      </dgm:prSet>
      <dgm:spPr/>
      <dgm:t>
        <a:bodyPr/>
        <a:lstStyle/>
        <a:p>
          <a:endParaRPr lang="en-US"/>
        </a:p>
      </dgm:t>
    </dgm:pt>
  </dgm:ptLst>
  <dgm:cxnLst>
    <dgm:cxn modelId="{FB62E4E4-E71F-4AAD-B97C-749655DCE562}" srcId="{2641D217-8183-40EE-862C-C1B4FAE5124B}" destId="{9D106D01-48D2-48B0-9D84-400F28E441EE}" srcOrd="0" destOrd="0" parTransId="{1D0F33C6-F094-4AAF-9152-79F6460F895C}" sibTransId="{6C021257-9976-46F3-8EEE-5FEC74B11893}"/>
    <dgm:cxn modelId="{F34F9756-083D-4CD2-8EBD-1C280FC68C43}" srcId="{2641D217-8183-40EE-862C-C1B4FAE5124B}" destId="{319DDAAE-D3AD-4F99-AA18-367BE7FFFB36}" srcOrd="3" destOrd="0" parTransId="{C10C403D-9F31-4B67-A290-F94B97994BFF}" sibTransId="{A1E246AA-C3BA-4481-9FCC-6FD74DDAF0C4}"/>
    <dgm:cxn modelId="{9BA468EF-1954-4D74-81CB-F73FD729006D}" type="presOf" srcId="{A0F938B6-30FE-4A73-A111-9F5EC06A2AC1}" destId="{C4039C74-05AF-4C45-B877-B7E99D16A34B}" srcOrd="0" destOrd="0" presId="urn:microsoft.com/office/officeart/2005/8/layout/vList2"/>
    <dgm:cxn modelId="{99C3BF12-69D2-47C7-AE42-B2120685F336}" srcId="{2641D217-8183-40EE-862C-C1B4FAE5124B}" destId="{A0F938B6-30FE-4A73-A111-9F5EC06A2AC1}" srcOrd="2" destOrd="0" parTransId="{99BFBC4A-8E7E-4F41-A533-56A3ABDF3A53}" sibTransId="{86C0E008-9068-49D6-BC69-12CF43EF7973}"/>
    <dgm:cxn modelId="{445DEA09-7D41-4E2B-B8C7-F9FF5F65EB79}" type="presOf" srcId="{9D106D01-48D2-48B0-9D84-400F28E441EE}" destId="{827C44DE-B099-4694-93A6-F5C0B04D2CAF}" srcOrd="0" destOrd="0" presId="urn:microsoft.com/office/officeart/2005/8/layout/vList2"/>
    <dgm:cxn modelId="{B4ED7A9B-82AD-4D6D-8E26-4524185C7403}" type="presOf" srcId="{319DDAAE-D3AD-4F99-AA18-367BE7FFFB36}" destId="{9CC908A4-F254-4443-A0A4-DADF280DBD56}" srcOrd="0" destOrd="0" presId="urn:microsoft.com/office/officeart/2005/8/layout/vList2"/>
    <dgm:cxn modelId="{47BEB1E9-BBAE-4EFE-A5CF-1FDD327E66E9}" srcId="{2641D217-8183-40EE-862C-C1B4FAE5124B}" destId="{8D04D7CD-A722-4D48-8C0B-2F26F2411313}" srcOrd="1" destOrd="0" parTransId="{FBE43ECF-F953-4C5C-9DD7-D789C7357DC8}" sibTransId="{7E16E667-81E4-49BB-9BF1-182D11840687}"/>
    <dgm:cxn modelId="{878096A7-1791-4E99-AF2A-E312FC865935}" type="presOf" srcId="{8D04D7CD-A722-4D48-8C0B-2F26F2411313}" destId="{7649F3DA-5CEC-4E87-BDDD-31E3864F8AA4}" srcOrd="0" destOrd="0" presId="urn:microsoft.com/office/officeart/2005/8/layout/vList2"/>
    <dgm:cxn modelId="{3DDD5C57-3AFB-4136-9D45-459781D7392F}" type="presOf" srcId="{2641D217-8183-40EE-862C-C1B4FAE5124B}" destId="{99DAFA17-ACF3-4136-A6D1-4C6FED20BF44}" srcOrd="0" destOrd="0" presId="urn:microsoft.com/office/officeart/2005/8/layout/vList2"/>
    <dgm:cxn modelId="{875763C3-3D79-4EAE-B721-47D81A707E6B}" type="presParOf" srcId="{99DAFA17-ACF3-4136-A6D1-4C6FED20BF44}" destId="{827C44DE-B099-4694-93A6-F5C0B04D2CAF}" srcOrd="0" destOrd="0" presId="urn:microsoft.com/office/officeart/2005/8/layout/vList2"/>
    <dgm:cxn modelId="{03B036A8-583D-4065-B730-6736E3B23634}" type="presParOf" srcId="{99DAFA17-ACF3-4136-A6D1-4C6FED20BF44}" destId="{A2EE9988-A1F4-4C6B-9B87-2BC4DF7AFF5C}" srcOrd="1" destOrd="0" presId="urn:microsoft.com/office/officeart/2005/8/layout/vList2"/>
    <dgm:cxn modelId="{340BB741-06D0-41C1-B9CB-1B7BA287CCF6}" type="presParOf" srcId="{99DAFA17-ACF3-4136-A6D1-4C6FED20BF44}" destId="{7649F3DA-5CEC-4E87-BDDD-31E3864F8AA4}" srcOrd="2" destOrd="0" presId="urn:microsoft.com/office/officeart/2005/8/layout/vList2"/>
    <dgm:cxn modelId="{52C774BE-1601-4C33-B281-0A92F66AECDC}" type="presParOf" srcId="{99DAFA17-ACF3-4136-A6D1-4C6FED20BF44}" destId="{696ED86E-2757-4EBD-966F-A07A9D9F3E87}" srcOrd="3" destOrd="0" presId="urn:microsoft.com/office/officeart/2005/8/layout/vList2"/>
    <dgm:cxn modelId="{F7ADBF9E-792E-4666-B875-BD0312F7C731}" type="presParOf" srcId="{99DAFA17-ACF3-4136-A6D1-4C6FED20BF44}" destId="{C4039C74-05AF-4C45-B877-B7E99D16A34B}" srcOrd="4" destOrd="0" presId="urn:microsoft.com/office/officeart/2005/8/layout/vList2"/>
    <dgm:cxn modelId="{C13B9005-1F55-4CF7-9D9C-637255C107C7}" type="presParOf" srcId="{99DAFA17-ACF3-4136-A6D1-4C6FED20BF44}" destId="{605407AC-9118-452F-A202-D4DB40B8CFA0}" srcOrd="5" destOrd="0" presId="urn:microsoft.com/office/officeart/2005/8/layout/vList2"/>
    <dgm:cxn modelId="{D114C691-A425-487E-A757-F0A29D3E5FFE}" type="presParOf" srcId="{99DAFA17-ACF3-4136-A6D1-4C6FED20BF44}" destId="{9CC908A4-F254-4443-A0A4-DADF280DBD56}"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BCB1B84B-E903-44E6-8654-CCCF55AC5DAE}"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DDE3F27B-3015-4E2D-B6FD-7EB2E81D3323}">
      <dgm:prSet/>
      <dgm:spPr/>
      <dgm:t>
        <a:bodyPr/>
        <a:lstStyle/>
        <a:p>
          <a:r>
            <a:rPr lang="en-GB" dirty="0"/>
            <a:t>Surprisingly </a:t>
          </a:r>
          <a:r>
            <a:rPr lang="en-GB" dirty="0" smtClean="0"/>
            <a:t>Large </a:t>
          </a:r>
          <a:r>
            <a:rPr lang="en-GB" dirty="0"/>
            <a:t>Fleet, Tyrians decide not to Battle in open water</a:t>
          </a:r>
          <a:endParaRPr lang="en-US" dirty="0"/>
        </a:p>
      </dgm:t>
    </dgm:pt>
    <dgm:pt modelId="{DF052E70-AC0B-4D46-AAE4-41E97D4BCCE7}" type="parTrans" cxnId="{D2F7FB77-FC48-4DDF-9B6B-CDD4C5E148B8}">
      <dgm:prSet/>
      <dgm:spPr/>
      <dgm:t>
        <a:bodyPr/>
        <a:lstStyle/>
        <a:p>
          <a:endParaRPr lang="en-US"/>
        </a:p>
      </dgm:t>
    </dgm:pt>
    <dgm:pt modelId="{38BCAC5D-5F1B-4100-BBD5-A7D4E7AD3C52}" type="sibTrans" cxnId="{D2F7FB77-FC48-4DDF-9B6B-CDD4C5E148B8}">
      <dgm:prSet/>
      <dgm:spPr/>
      <dgm:t>
        <a:bodyPr/>
        <a:lstStyle/>
        <a:p>
          <a:endParaRPr lang="en-US"/>
        </a:p>
      </dgm:t>
    </dgm:pt>
    <dgm:pt modelId="{81DCF638-D403-49A4-A6A7-B5D0F02F620B}">
      <dgm:prSet/>
      <dgm:spPr/>
      <dgm:t>
        <a:bodyPr/>
        <a:lstStyle/>
        <a:p>
          <a:r>
            <a:rPr lang="en-GB" dirty="0"/>
            <a:t>Blockade of Harbours </a:t>
          </a:r>
          <a:r>
            <a:rPr lang="en-GB" dirty="0" smtClean="0"/>
            <a:t>by Tyrians: </a:t>
          </a:r>
          <a:r>
            <a:rPr lang="en-GB" dirty="0"/>
            <a:t>Ships with bows out, line across the harbour entrance</a:t>
          </a:r>
          <a:endParaRPr lang="en-US" dirty="0"/>
        </a:p>
      </dgm:t>
    </dgm:pt>
    <dgm:pt modelId="{CC1C8973-65C4-446C-ABF6-8879F56F5C7A}" type="parTrans" cxnId="{37452BF5-4136-42A3-ADF9-33350BF1AD46}">
      <dgm:prSet/>
      <dgm:spPr/>
      <dgm:t>
        <a:bodyPr/>
        <a:lstStyle/>
        <a:p>
          <a:endParaRPr lang="en-US"/>
        </a:p>
      </dgm:t>
    </dgm:pt>
    <dgm:pt modelId="{74A022C1-F5A6-4A74-BBDB-F31FDF412484}" type="sibTrans" cxnId="{37452BF5-4136-42A3-ADF9-33350BF1AD46}">
      <dgm:prSet/>
      <dgm:spPr/>
      <dgm:t>
        <a:bodyPr/>
        <a:lstStyle/>
        <a:p>
          <a:endParaRPr lang="en-US"/>
        </a:p>
      </dgm:t>
    </dgm:pt>
    <dgm:pt modelId="{8618766A-4079-4CE2-8D0D-E42640177963}">
      <dgm:prSet/>
      <dgm:spPr/>
      <dgm:t>
        <a:bodyPr/>
        <a:lstStyle/>
        <a:p>
          <a:r>
            <a:rPr lang="en-GB" dirty="0"/>
            <a:t>Blockade of Town (Alexander): Cypriots and Sidonians are slip between North and South </a:t>
          </a:r>
          <a:r>
            <a:rPr lang="en-GB" dirty="0" smtClean="0"/>
            <a:t>Harbours respectively.</a:t>
          </a:r>
          <a:endParaRPr lang="en-US" dirty="0"/>
        </a:p>
      </dgm:t>
    </dgm:pt>
    <dgm:pt modelId="{8B507557-ED4D-4F31-9931-D04C89B14B4C}" type="parTrans" cxnId="{B5C8A4FE-92AB-4190-ACD9-31D0D280DC67}">
      <dgm:prSet/>
      <dgm:spPr/>
      <dgm:t>
        <a:bodyPr/>
        <a:lstStyle/>
        <a:p>
          <a:endParaRPr lang="en-US"/>
        </a:p>
      </dgm:t>
    </dgm:pt>
    <dgm:pt modelId="{A75F843D-0756-4A8D-8FA5-7CC4C0CBF10C}" type="sibTrans" cxnId="{B5C8A4FE-92AB-4190-ACD9-31D0D280DC67}">
      <dgm:prSet/>
      <dgm:spPr/>
      <dgm:t>
        <a:bodyPr/>
        <a:lstStyle/>
        <a:p>
          <a:endParaRPr lang="en-US"/>
        </a:p>
      </dgm:t>
    </dgm:pt>
    <dgm:pt modelId="{A18A9FB2-0DCD-468C-8ED7-65DA87E03C57}">
      <dgm:prSet/>
      <dgm:spPr/>
      <dgm:t>
        <a:bodyPr/>
        <a:lstStyle/>
        <a:p>
          <a:r>
            <a:rPr lang="en-GB" dirty="0"/>
            <a:t>Artillery Ships: brought close to the walls to bombard</a:t>
          </a:r>
          <a:endParaRPr lang="en-US" dirty="0"/>
        </a:p>
      </dgm:t>
    </dgm:pt>
    <dgm:pt modelId="{FA275C2B-5028-4243-989B-8537D16CA535}" type="parTrans" cxnId="{A41044E0-F304-48AE-914B-4B3775D77620}">
      <dgm:prSet/>
      <dgm:spPr/>
      <dgm:t>
        <a:bodyPr/>
        <a:lstStyle/>
        <a:p>
          <a:endParaRPr lang="en-US"/>
        </a:p>
      </dgm:t>
    </dgm:pt>
    <dgm:pt modelId="{5E8476D5-9179-437D-A3EA-458F2E99C466}" type="sibTrans" cxnId="{A41044E0-F304-48AE-914B-4B3775D77620}">
      <dgm:prSet/>
      <dgm:spPr/>
      <dgm:t>
        <a:bodyPr/>
        <a:lstStyle/>
        <a:p>
          <a:endParaRPr lang="en-US"/>
        </a:p>
      </dgm:t>
    </dgm:pt>
    <dgm:pt modelId="{2B08F08A-1F92-4D96-B2F4-41F1E01B37D6}">
      <dgm:prSet/>
      <dgm:spPr/>
      <dgm:t>
        <a:bodyPr/>
        <a:lstStyle/>
        <a:p>
          <a:r>
            <a:rPr lang="en-GB" dirty="0"/>
            <a:t>Tyrians build wooden towers on walls and hurl Large sunken </a:t>
          </a:r>
          <a:r>
            <a:rPr lang="en-GB" dirty="0" smtClean="0"/>
            <a:t>stones </a:t>
          </a:r>
          <a:r>
            <a:rPr lang="en-GB" dirty="0"/>
            <a:t>blocks beneath the sea to hinder Macedonian advance</a:t>
          </a:r>
          <a:endParaRPr lang="en-US" dirty="0"/>
        </a:p>
      </dgm:t>
    </dgm:pt>
    <dgm:pt modelId="{CE489F2F-DF22-4277-A2C8-60E902AE53B3}" type="parTrans" cxnId="{04476904-3E24-4FD9-A93B-A1078ECFC6A8}">
      <dgm:prSet/>
      <dgm:spPr/>
      <dgm:t>
        <a:bodyPr/>
        <a:lstStyle/>
        <a:p>
          <a:endParaRPr lang="en-US"/>
        </a:p>
      </dgm:t>
    </dgm:pt>
    <dgm:pt modelId="{FCC62F89-30E9-4ABF-8E3B-6831023A3464}" type="sibTrans" cxnId="{04476904-3E24-4FD9-A93B-A1078ECFC6A8}">
      <dgm:prSet/>
      <dgm:spPr/>
      <dgm:t>
        <a:bodyPr/>
        <a:lstStyle/>
        <a:p>
          <a:endParaRPr lang="en-US"/>
        </a:p>
      </dgm:t>
    </dgm:pt>
    <dgm:pt modelId="{3B925C7C-E3C7-4F3F-99BC-6F8604D15706}">
      <dgm:prSet/>
      <dgm:spPr/>
      <dgm:t>
        <a:bodyPr/>
        <a:lstStyle/>
        <a:p>
          <a:r>
            <a:rPr lang="en-IE" dirty="0"/>
            <a:t>Macedonians – protected by new fleet – pull stones from the sea, attaching chains to their anchors instead stopping Tyrian divers cutting them</a:t>
          </a:r>
        </a:p>
      </dgm:t>
    </dgm:pt>
    <dgm:pt modelId="{2E75DF2E-AAA7-4A90-98B0-B09513DE6BD9}" type="parTrans" cxnId="{2F8E53FD-9404-4A77-84EA-677D63EE5002}">
      <dgm:prSet/>
      <dgm:spPr/>
      <dgm:t>
        <a:bodyPr/>
        <a:lstStyle/>
        <a:p>
          <a:endParaRPr lang="en-IE"/>
        </a:p>
      </dgm:t>
    </dgm:pt>
    <dgm:pt modelId="{691F47E9-693C-4E20-969E-F5BA1B1F75EC}" type="sibTrans" cxnId="{2F8E53FD-9404-4A77-84EA-677D63EE5002}">
      <dgm:prSet/>
      <dgm:spPr/>
      <dgm:t>
        <a:bodyPr/>
        <a:lstStyle/>
        <a:p>
          <a:endParaRPr lang="en-IE"/>
        </a:p>
      </dgm:t>
    </dgm:pt>
    <dgm:pt modelId="{7088F15C-5A24-4B3F-A762-D5AD98940335}" type="pres">
      <dgm:prSet presAssocID="{BCB1B84B-E903-44E6-8654-CCCF55AC5DAE}" presName="linear" presStyleCnt="0">
        <dgm:presLayoutVars>
          <dgm:animLvl val="lvl"/>
          <dgm:resizeHandles val="exact"/>
        </dgm:presLayoutVars>
      </dgm:prSet>
      <dgm:spPr/>
      <dgm:t>
        <a:bodyPr/>
        <a:lstStyle/>
        <a:p>
          <a:endParaRPr lang="en-US"/>
        </a:p>
      </dgm:t>
    </dgm:pt>
    <dgm:pt modelId="{07723BB4-7D15-4C5F-A321-3DF6A71E82D9}" type="pres">
      <dgm:prSet presAssocID="{DDE3F27B-3015-4E2D-B6FD-7EB2E81D3323}" presName="parentText" presStyleLbl="node1" presStyleIdx="0" presStyleCnt="6">
        <dgm:presLayoutVars>
          <dgm:chMax val="0"/>
          <dgm:bulletEnabled val="1"/>
        </dgm:presLayoutVars>
      </dgm:prSet>
      <dgm:spPr/>
      <dgm:t>
        <a:bodyPr/>
        <a:lstStyle/>
        <a:p>
          <a:endParaRPr lang="en-US"/>
        </a:p>
      </dgm:t>
    </dgm:pt>
    <dgm:pt modelId="{3FE55A92-4F34-4891-A5A0-305A44EBF13F}" type="pres">
      <dgm:prSet presAssocID="{38BCAC5D-5F1B-4100-BBD5-A7D4E7AD3C52}" presName="spacer" presStyleCnt="0"/>
      <dgm:spPr/>
    </dgm:pt>
    <dgm:pt modelId="{DB0272DD-AC5E-4D29-AFD1-9FE36D4FFF3C}" type="pres">
      <dgm:prSet presAssocID="{81DCF638-D403-49A4-A6A7-B5D0F02F620B}" presName="parentText" presStyleLbl="node1" presStyleIdx="1" presStyleCnt="6">
        <dgm:presLayoutVars>
          <dgm:chMax val="0"/>
          <dgm:bulletEnabled val="1"/>
        </dgm:presLayoutVars>
      </dgm:prSet>
      <dgm:spPr/>
      <dgm:t>
        <a:bodyPr/>
        <a:lstStyle/>
        <a:p>
          <a:endParaRPr lang="en-US"/>
        </a:p>
      </dgm:t>
    </dgm:pt>
    <dgm:pt modelId="{C204FF81-6C2F-4FC3-8AAD-6F524946C81D}" type="pres">
      <dgm:prSet presAssocID="{74A022C1-F5A6-4A74-BBDB-F31FDF412484}" presName="spacer" presStyleCnt="0"/>
      <dgm:spPr/>
    </dgm:pt>
    <dgm:pt modelId="{D7F6F56E-5AB1-48E7-ABF8-3C3620D54D4D}" type="pres">
      <dgm:prSet presAssocID="{8618766A-4079-4CE2-8D0D-E42640177963}" presName="parentText" presStyleLbl="node1" presStyleIdx="2" presStyleCnt="6">
        <dgm:presLayoutVars>
          <dgm:chMax val="0"/>
          <dgm:bulletEnabled val="1"/>
        </dgm:presLayoutVars>
      </dgm:prSet>
      <dgm:spPr/>
      <dgm:t>
        <a:bodyPr/>
        <a:lstStyle/>
        <a:p>
          <a:endParaRPr lang="en-US"/>
        </a:p>
      </dgm:t>
    </dgm:pt>
    <dgm:pt modelId="{8E3F9A15-4843-4889-9EF9-6B8CA8C8B99A}" type="pres">
      <dgm:prSet presAssocID="{A75F843D-0756-4A8D-8FA5-7CC4C0CBF10C}" presName="spacer" presStyleCnt="0"/>
      <dgm:spPr/>
    </dgm:pt>
    <dgm:pt modelId="{C95A955E-A6D1-4DD9-A862-671DA13850A8}" type="pres">
      <dgm:prSet presAssocID="{A18A9FB2-0DCD-468C-8ED7-65DA87E03C57}" presName="parentText" presStyleLbl="node1" presStyleIdx="3" presStyleCnt="6">
        <dgm:presLayoutVars>
          <dgm:chMax val="0"/>
          <dgm:bulletEnabled val="1"/>
        </dgm:presLayoutVars>
      </dgm:prSet>
      <dgm:spPr/>
      <dgm:t>
        <a:bodyPr/>
        <a:lstStyle/>
        <a:p>
          <a:endParaRPr lang="en-US"/>
        </a:p>
      </dgm:t>
    </dgm:pt>
    <dgm:pt modelId="{4F80C748-DA73-4258-871F-AA53A2B64D05}" type="pres">
      <dgm:prSet presAssocID="{5E8476D5-9179-437D-A3EA-458F2E99C466}" presName="spacer" presStyleCnt="0"/>
      <dgm:spPr/>
    </dgm:pt>
    <dgm:pt modelId="{2D86E476-F566-41A5-B4BA-987AE685D6B0}" type="pres">
      <dgm:prSet presAssocID="{2B08F08A-1F92-4D96-B2F4-41F1E01B37D6}" presName="parentText" presStyleLbl="node1" presStyleIdx="4" presStyleCnt="6">
        <dgm:presLayoutVars>
          <dgm:chMax val="0"/>
          <dgm:bulletEnabled val="1"/>
        </dgm:presLayoutVars>
      </dgm:prSet>
      <dgm:spPr/>
      <dgm:t>
        <a:bodyPr/>
        <a:lstStyle/>
        <a:p>
          <a:endParaRPr lang="en-US"/>
        </a:p>
      </dgm:t>
    </dgm:pt>
    <dgm:pt modelId="{63ABD040-AE45-4400-AA18-4E80A3D49D1C}" type="pres">
      <dgm:prSet presAssocID="{FCC62F89-30E9-4ABF-8E3B-6831023A3464}" presName="spacer" presStyleCnt="0"/>
      <dgm:spPr/>
    </dgm:pt>
    <dgm:pt modelId="{CC9FEA44-CB0F-4185-AD61-72E59591478D}" type="pres">
      <dgm:prSet presAssocID="{3B925C7C-E3C7-4F3F-99BC-6F8604D15706}" presName="parentText" presStyleLbl="node1" presStyleIdx="5" presStyleCnt="6">
        <dgm:presLayoutVars>
          <dgm:chMax val="0"/>
          <dgm:bulletEnabled val="1"/>
        </dgm:presLayoutVars>
      </dgm:prSet>
      <dgm:spPr/>
      <dgm:t>
        <a:bodyPr/>
        <a:lstStyle/>
        <a:p>
          <a:endParaRPr lang="en-US"/>
        </a:p>
      </dgm:t>
    </dgm:pt>
  </dgm:ptLst>
  <dgm:cxnLst>
    <dgm:cxn modelId="{D2F7FB77-FC48-4DDF-9B6B-CDD4C5E148B8}" srcId="{BCB1B84B-E903-44E6-8654-CCCF55AC5DAE}" destId="{DDE3F27B-3015-4E2D-B6FD-7EB2E81D3323}" srcOrd="0" destOrd="0" parTransId="{DF052E70-AC0B-4D46-AAE4-41E97D4BCCE7}" sibTransId="{38BCAC5D-5F1B-4100-BBD5-A7D4E7AD3C52}"/>
    <dgm:cxn modelId="{A41044E0-F304-48AE-914B-4B3775D77620}" srcId="{BCB1B84B-E903-44E6-8654-CCCF55AC5DAE}" destId="{A18A9FB2-0DCD-468C-8ED7-65DA87E03C57}" srcOrd="3" destOrd="0" parTransId="{FA275C2B-5028-4243-989B-8537D16CA535}" sibTransId="{5E8476D5-9179-437D-A3EA-458F2E99C466}"/>
    <dgm:cxn modelId="{04476904-3E24-4FD9-A93B-A1078ECFC6A8}" srcId="{BCB1B84B-E903-44E6-8654-CCCF55AC5DAE}" destId="{2B08F08A-1F92-4D96-B2F4-41F1E01B37D6}" srcOrd="4" destOrd="0" parTransId="{CE489F2F-DF22-4277-A2C8-60E902AE53B3}" sibTransId="{FCC62F89-30E9-4ABF-8E3B-6831023A3464}"/>
    <dgm:cxn modelId="{B5C8A4FE-92AB-4190-ACD9-31D0D280DC67}" srcId="{BCB1B84B-E903-44E6-8654-CCCF55AC5DAE}" destId="{8618766A-4079-4CE2-8D0D-E42640177963}" srcOrd="2" destOrd="0" parTransId="{8B507557-ED4D-4F31-9931-D04C89B14B4C}" sibTransId="{A75F843D-0756-4A8D-8FA5-7CC4C0CBF10C}"/>
    <dgm:cxn modelId="{A1F16717-B333-41A5-B318-DE46FF8FF111}" type="presOf" srcId="{8618766A-4079-4CE2-8D0D-E42640177963}" destId="{D7F6F56E-5AB1-48E7-ABF8-3C3620D54D4D}" srcOrd="0" destOrd="0" presId="urn:microsoft.com/office/officeart/2005/8/layout/vList2"/>
    <dgm:cxn modelId="{064C344A-5FA0-4A3F-8A3E-9E0A89DCBB2D}" type="presOf" srcId="{A18A9FB2-0DCD-468C-8ED7-65DA87E03C57}" destId="{C95A955E-A6D1-4DD9-A862-671DA13850A8}" srcOrd="0" destOrd="0" presId="urn:microsoft.com/office/officeart/2005/8/layout/vList2"/>
    <dgm:cxn modelId="{2F8E53FD-9404-4A77-84EA-677D63EE5002}" srcId="{BCB1B84B-E903-44E6-8654-CCCF55AC5DAE}" destId="{3B925C7C-E3C7-4F3F-99BC-6F8604D15706}" srcOrd="5" destOrd="0" parTransId="{2E75DF2E-AAA7-4A90-98B0-B09513DE6BD9}" sibTransId="{691F47E9-693C-4E20-969E-F5BA1B1F75EC}"/>
    <dgm:cxn modelId="{A4F9F794-721A-4597-B174-0FB7EB4DB526}" type="presOf" srcId="{BCB1B84B-E903-44E6-8654-CCCF55AC5DAE}" destId="{7088F15C-5A24-4B3F-A762-D5AD98940335}" srcOrd="0" destOrd="0" presId="urn:microsoft.com/office/officeart/2005/8/layout/vList2"/>
    <dgm:cxn modelId="{6CF94526-AD25-4950-8C0E-E4FCE92498E0}" type="presOf" srcId="{2B08F08A-1F92-4D96-B2F4-41F1E01B37D6}" destId="{2D86E476-F566-41A5-B4BA-987AE685D6B0}" srcOrd="0" destOrd="0" presId="urn:microsoft.com/office/officeart/2005/8/layout/vList2"/>
    <dgm:cxn modelId="{0901FF62-A48A-4E33-B743-9083AEEDB06E}" type="presOf" srcId="{81DCF638-D403-49A4-A6A7-B5D0F02F620B}" destId="{DB0272DD-AC5E-4D29-AFD1-9FE36D4FFF3C}" srcOrd="0" destOrd="0" presId="urn:microsoft.com/office/officeart/2005/8/layout/vList2"/>
    <dgm:cxn modelId="{A7E42390-623A-475F-901F-59AAF5B10AA7}" type="presOf" srcId="{DDE3F27B-3015-4E2D-B6FD-7EB2E81D3323}" destId="{07723BB4-7D15-4C5F-A321-3DF6A71E82D9}" srcOrd="0" destOrd="0" presId="urn:microsoft.com/office/officeart/2005/8/layout/vList2"/>
    <dgm:cxn modelId="{37452BF5-4136-42A3-ADF9-33350BF1AD46}" srcId="{BCB1B84B-E903-44E6-8654-CCCF55AC5DAE}" destId="{81DCF638-D403-49A4-A6A7-B5D0F02F620B}" srcOrd="1" destOrd="0" parTransId="{CC1C8973-65C4-446C-ABF6-8879F56F5C7A}" sibTransId="{74A022C1-F5A6-4A74-BBDB-F31FDF412484}"/>
    <dgm:cxn modelId="{FC77A05C-E00B-4ED0-80AA-12B64B345C04}" type="presOf" srcId="{3B925C7C-E3C7-4F3F-99BC-6F8604D15706}" destId="{CC9FEA44-CB0F-4185-AD61-72E59591478D}" srcOrd="0" destOrd="0" presId="urn:microsoft.com/office/officeart/2005/8/layout/vList2"/>
    <dgm:cxn modelId="{6A7F9C4A-73BC-47BD-A45E-6FCAE3F339FC}" type="presParOf" srcId="{7088F15C-5A24-4B3F-A762-D5AD98940335}" destId="{07723BB4-7D15-4C5F-A321-3DF6A71E82D9}" srcOrd="0" destOrd="0" presId="urn:microsoft.com/office/officeart/2005/8/layout/vList2"/>
    <dgm:cxn modelId="{2CC6E60E-0BE9-40DA-BE06-DF422ECEFF41}" type="presParOf" srcId="{7088F15C-5A24-4B3F-A762-D5AD98940335}" destId="{3FE55A92-4F34-4891-A5A0-305A44EBF13F}" srcOrd="1" destOrd="0" presId="urn:microsoft.com/office/officeart/2005/8/layout/vList2"/>
    <dgm:cxn modelId="{168B37DC-D530-4BA6-8BBE-D797D9D68CDF}" type="presParOf" srcId="{7088F15C-5A24-4B3F-A762-D5AD98940335}" destId="{DB0272DD-AC5E-4D29-AFD1-9FE36D4FFF3C}" srcOrd="2" destOrd="0" presId="urn:microsoft.com/office/officeart/2005/8/layout/vList2"/>
    <dgm:cxn modelId="{C31C4D1A-41F8-403C-A406-19F4FDBE4B63}" type="presParOf" srcId="{7088F15C-5A24-4B3F-A762-D5AD98940335}" destId="{C204FF81-6C2F-4FC3-8AAD-6F524946C81D}" srcOrd="3" destOrd="0" presId="urn:microsoft.com/office/officeart/2005/8/layout/vList2"/>
    <dgm:cxn modelId="{50BDD7C8-6F67-4ABC-B7BC-63387BDCCFBB}" type="presParOf" srcId="{7088F15C-5A24-4B3F-A762-D5AD98940335}" destId="{D7F6F56E-5AB1-48E7-ABF8-3C3620D54D4D}" srcOrd="4" destOrd="0" presId="urn:microsoft.com/office/officeart/2005/8/layout/vList2"/>
    <dgm:cxn modelId="{B3A514C8-7F2C-470D-8339-1E82EC2665E2}" type="presParOf" srcId="{7088F15C-5A24-4B3F-A762-D5AD98940335}" destId="{8E3F9A15-4843-4889-9EF9-6B8CA8C8B99A}" srcOrd="5" destOrd="0" presId="urn:microsoft.com/office/officeart/2005/8/layout/vList2"/>
    <dgm:cxn modelId="{BB944C24-EC1E-4A0F-A3E0-262DCBB8F350}" type="presParOf" srcId="{7088F15C-5A24-4B3F-A762-D5AD98940335}" destId="{C95A955E-A6D1-4DD9-A862-671DA13850A8}" srcOrd="6" destOrd="0" presId="urn:microsoft.com/office/officeart/2005/8/layout/vList2"/>
    <dgm:cxn modelId="{B3A4DF9C-6BA8-4342-B528-F3FE1202A287}" type="presParOf" srcId="{7088F15C-5A24-4B3F-A762-D5AD98940335}" destId="{4F80C748-DA73-4258-871F-AA53A2B64D05}" srcOrd="7" destOrd="0" presId="urn:microsoft.com/office/officeart/2005/8/layout/vList2"/>
    <dgm:cxn modelId="{CC4F5C80-83A3-4631-A169-47894923DA6B}" type="presParOf" srcId="{7088F15C-5A24-4B3F-A762-D5AD98940335}" destId="{2D86E476-F566-41A5-B4BA-987AE685D6B0}" srcOrd="8" destOrd="0" presId="urn:microsoft.com/office/officeart/2005/8/layout/vList2"/>
    <dgm:cxn modelId="{8FD9F55F-2B34-4331-97AB-5FB05866D9EB}" type="presParOf" srcId="{7088F15C-5A24-4B3F-A762-D5AD98940335}" destId="{63ABD040-AE45-4400-AA18-4E80A3D49D1C}" srcOrd="9" destOrd="0" presId="urn:microsoft.com/office/officeart/2005/8/layout/vList2"/>
    <dgm:cxn modelId="{08297972-CDED-4872-8A9C-819DB81F869D}" type="presParOf" srcId="{7088F15C-5A24-4B3F-A762-D5AD98940335}" destId="{CC9FEA44-CB0F-4185-AD61-72E59591478D}"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BCDC82D1-AFE1-43FB-B523-A65692333FE9}"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196240DB-DA59-40B5-92A7-BEA160CFF062}">
      <dgm:prSet/>
      <dgm:spPr/>
      <dgm:t>
        <a:bodyPr/>
        <a:lstStyle/>
        <a:p>
          <a:r>
            <a:rPr lang="en-GB" dirty="0"/>
            <a:t>Last efforts of the </a:t>
          </a:r>
          <a:r>
            <a:rPr lang="en-GB" dirty="0" smtClean="0"/>
            <a:t>Tyrians; a surprise attack on the Cypriot contingent (North) as Alex is away resting.</a:t>
          </a:r>
          <a:endParaRPr lang="en-US" dirty="0"/>
        </a:p>
      </dgm:t>
    </dgm:pt>
    <dgm:pt modelId="{FC123903-55E9-4C30-A4A6-C82E77E2840F}" type="parTrans" cxnId="{245BA6E6-B132-411E-AD0F-2305A50FAEDA}">
      <dgm:prSet/>
      <dgm:spPr/>
      <dgm:t>
        <a:bodyPr/>
        <a:lstStyle/>
        <a:p>
          <a:endParaRPr lang="en-US"/>
        </a:p>
      </dgm:t>
    </dgm:pt>
    <dgm:pt modelId="{B908EFED-1319-43A2-941E-3F809AC5ADC4}" type="sibTrans" cxnId="{245BA6E6-B132-411E-AD0F-2305A50FAEDA}">
      <dgm:prSet/>
      <dgm:spPr/>
      <dgm:t>
        <a:bodyPr/>
        <a:lstStyle/>
        <a:p>
          <a:endParaRPr lang="en-US"/>
        </a:p>
      </dgm:t>
    </dgm:pt>
    <dgm:pt modelId="{CBC8CD46-3BCC-49B8-9724-F2B54BA8D0BC}">
      <dgm:prSet/>
      <dgm:spPr/>
      <dgm:t>
        <a:bodyPr/>
        <a:lstStyle/>
        <a:p>
          <a:r>
            <a:rPr lang="en-GB" dirty="0" smtClean="0"/>
            <a:t>Tyrian Fleet initially successful.</a:t>
          </a:r>
          <a:endParaRPr lang="en-US" dirty="0"/>
        </a:p>
      </dgm:t>
    </dgm:pt>
    <dgm:pt modelId="{82C8D694-8CEA-4EC9-8B4A-A801FD0B2233}" type="parTrans" cxnId="{404D45F5-4F96-4A95-B08F-3CA1F83D82AC}">
      <dgm:prSet/>
      <dgm:spPr/>
      <dgm:t>
        <a:bodyPr/>
        <a:lstStyle/>
        <a:p>
          <a:endParaRPr lang="en-US"/>
        </a:p>
      </dgm:t>
    </dgm:pt>
    <dgm:pt modelId="{E01921A9-1BD0-4B72-B07F-25DBD719C98A}" type="sibTrans" cxnId="{404D45F5-4F96-4A95-B08F-3CA1F83D82AC}">
      <dgm:prSet/>
      <dgm:spPr/>
      <dgm:t>
        <a:bodyPr/>
        <a:lstStyle/>
        <a:p>
          <a:endParaRPr lang="en-US"/>
        </a:p>
      </dgm:t>
    </dgm:pt>
    <dgm:pt modelId="{AE809572-7C19-4DCA-88D1-00B08606CDD5}">
      <dgm:prSet/>
      <dgm:spPr/>
      <dgm:t>
        <a:bodyPr/>
        <a:lstStyle/>
        <a:p>
          <a:r>
            <a:rPr lang="en-GB" dirty="0" smtClean="0"/>
            <a:t>Alexander quickly returns to his </a:t>
          </a:r>
          <a:r>
            <a:rPr lang="en-GB" dirty="0" err="1" smtClean="0"/>
            <a:t>quinquereme</a:t>
          </a:r>
          <a:r>
            <a:rPr lang="en-GB" dirty="0" smtClean="0"/>
            <a:t> and taking 5 triremes ventured North to help the Cypriots.</a:t>
          </a:r>
          <a:endParaRPr lang="en-US" dirty="0"/>
        </a:p>
      </dgm:t>
    </dgm:pt>
    <dgm:pt modelId="{89579EFE-8DBC-4656-AFAA-BD6B0B610FD8}" type="parTrans" cxnId="{98913386-23C7-450A-9C81-69E92DFF2CD3}">
      <dgm:prSet/>
      <dgm:spPr/>
      <dgm:t>
        <a:bodyPr/>
        <a:lstStyle/>
        <a:p>
          <a:endParaRPr lang="en-US"/>
        </a:p>
      </dgm:t>
    </dgm:pt>
    <dgm:pt modelId="{720D958A-5651-4280-8E23-F99ADBCA1D50}" type="sibTrans" cxnId="{98913386-23C7-450A-9C81-69E92DFF2CD3}">
      <dgm:prSet/>
      <dgm:spPr/>
      <dgm:t>
        <a:bodyPr/>
        <a:lstStyle/>
        <a:p>
          <a:endParaRPr lang="en-US"/>
        </a:p>
      </dgm:t>
    </dgm:pt>
    <dgm:pt modelId="{2A9D523C-9058-4D55-BFA1-E4397BBF26AB}">
      <dgm:prSet/>
      <dgm:spPr/>
      <dgm:t>
        <a:bodyPr/>
        <a:lstStyle/>
        <a:p>
          <a:r>
            <a:rPr lang="en-US" dirty="0"/>
            <a:t>Alex locates a weak spot in the </a:t>
          </a:r>
          <a:r>
            <a:rPr lang="en-US" dirty="0" smtClean="0"/>
            <a:t>walls to the south facing Egypt.</a:t>
          </a:r>
          <a:endParaRPr lang="en-US" dirty="0"/>
        </a:p>
      </dgm:t>
    </dgm:pt>
    <dgm:pt modelId="{B00D0E3F-C1C5-4CC3-8F9C-5C80B7ABEF7A}" type="parTrans" cxnId="{9652333A-99E6-4684-AC0E-4DBCC73A4D4C}">
      <dgm:prSet/>
      <dgm:spPr/>
      <dgm:t>
        <a:bodyPr/>
        <a:lstStyle/>
        <a:p>
          <a:endParaRPr lang="en-US"/>
        </a:p>
      </dgm:t>
    </dgm:pt>
    <dgm:pt modelId="{985B41E2-EA92-4ABC-9664-9CB5EA23AE91}" type="sibTrans" cxnId="{9652333A-99E6-4684-AC0E-4DBCC73A4D4C}">
      <dgm:prSet/>
      <dgm:spPr/>
      <dgm:t>
        <a:bodyPr/>
        <a:lstStyle/>
        <a:p>
          <a:endParaRPr lang="en-US"/>
        </a:p>
      </dgm:t>
    </dgm:pt>
    <dgm:pt modelId="{47A3202B-2931-449C-8460-2BAE6C017B04}">
      <dgm:prSet/>
      <dgm:spPr/>
      <dgm:t>
        <a:bodyPr/>
        <a:lstStyle/>
        <a:p>
          <a:r>
            <a:rPr lang="en-US" dirty="0" smtClean="0"/>
            <a:t>Shouts from soldiers on the Tyrian walls let their fleet know of Alex advance; but some didn’t turn back quick enough. A </a:t>
          </a:r>
          <a:r>
            <a:rPr lang="en-US" dirty="0" err="1" smtClean="0"/>
            <a:t>quinquereme</a:t>
          </a:r>
          <a:r>
            <a:rPr lang="en-US" dirty="0" smtClean="0"/>
            <a:t> and </a:t>
          </a:r>
          <a:r>
            <a:rPr lang="en-US" dirty="0" err="1" smtClean="0"/>
            <a:t>quadrireme</a:t>
          </a:r>
          <a:r>
            <a:rPr lang="en-US" dirty="0" smtClean="0"/>
            <a:t> were captured. Other ships were disabled.</a:t>
          </a:r>
          <a:endParaRPr lang="en-US" dirty="0"/>
        </a:p>
      </dgm:t>
    </dgm:pt>
    <dgm:pt modelId="{5B63F558-76AF-4F97-8346-8F22D66141B4}" type="parTrans" cxnId="{B4C5AA1D-AD00-4E93-8DA1-35DA1879AABD}">
      <dgm:prSet/>
      <dgm:spPr/>
      <dgm:t>
        <a:bodyPr/>
        <a:lstStyle/>
        <a:p>
          <a:endParaRPr lang="en-US"/>
        </a:p>
      </dgm:t>
    </dgm:pt>
    <dgm:pt modelId="{31CD7D07-9027-4733-A119-186AD4E80F18}" type="sibTrans" cxnId="{B4C5AA1D-AD00-4E93-8DA1-35DA1879AABD}">
      <dgm:prSet/>
      <dgm:spPr/>
      <dgm:t>
        <a:bodyPr/>
        <a:lstStyle/>
        <a:p>
          <a:endParaRPr lang="en-US"/>
        </a:p>
      </dgm:t>
    </dgm:pt>
    <dgm:pt modelId="{8CB8DB8C-EFDB-48A2-8483-3DA60A1491C8}" type="pres">
      <dgm:prSet presAssocID="{BCDC82D1-AFE1-43FB-B523-A65692333FE9}" presName="linear" presStyleCnt="0">
        <dgm:presLayoutVars>
          <dgm:animLvl val="lvl"/>
          <dgm:resizeHandles val="exact"/>
        </dgm:presLayoutVars>
      </dgm:prSet>
      <dgm:spPr/>
      <dgm:t>
        <a:bodyPr/>
        <a:lstStyle/>
        <a:p>
          <a:endParaRPr lang="en-US"/>
        </a:p>
      </dgm:t>
    </dgm:pt>
    <dgm:pt modelId="{40745624-B35C-4412-A23B-5D03F4CA1EFE}" type="pres">
      <dgm:prSet presAssocID="{196240DB-DA59-40B5-92A7-BEA160CFF062}" presName="parentText" presStyleLbl="node1" presStyleIdx="0" presStyleCnt="5">
        <dgm:presLayoutVars>
          <dgm:chMax val="0"/>
          <dgm:bulletEnabled val="1"/>
        </dgm:presLayoutVars>
      </dgm:prSet>
      <dgm:spPr/>
      <dgm:t>
        <a:bodyPr/>
        <a:lstStyle/>
        <a:p>
          <a:endParaRPr lang="en-US"/>
        </a:p>
      </dgm:t>
    </dgm:pt>
    <dgm:pt modelId="{E54951FA-AC3F-4684-A586-B19DC21EBCE0}" type="pres">
      <dgm:prSet presAssocID="{B908EFED-1319-43A2-941E-3F809AC5ADC4}" presName="spacer" presStyleCnt="0"/>
      <dgm:spPr/>
    </dgm:pt>
    <dgm:pt modelId="{27C5E3BD-8103-437B-B9ED-0A6354E61378}" type="pres">
      <dgm:prSet presAssocID="{CBC8CD46-3BCC-49B8-9724-F2B54BA8D0BC}" presName="parentText" presStyleLbl="node1" presStyleIdx="1" presStyleCnt="5">
        <dgm:presLayoutVars>
          <dgm:chMax val="0"/>
          <dgm:bulletEnabled val="1"/>
        </dgm:presLayoutVars>
      </dgm:prSet>
      <dgm:spPr/>
      <dgm:t>
        <a:bodyPr/>
        <a:lstStyle/>
        <a:p>
          <a:endParaRPr lang="en-US"/>
        </a:p>
      </dgm:t>
    </dgm:pt>
    <dgm:pt modelId="{18B70408-A3F4-433E-8A26-A92CE9E3A05D}" type="pres">
      <dgm:prSet presAssocID="{E01921A9-1BD0-4B72-B07F-25DBD719C98A}" presName="spacer" presStyleCnt="0"/>
      <dgm:spPr/>
    </dgm:pt>
    <dgm:pt modelId="{F89A86E2-5C00-4CCB-AAED-D41872A0A0C7}" type="pres">
      <dgm:prSet presAssocID="{AE809572-7C19-4DCA-88D1-00B08606CDD5}" presName="parentText" presStyleLbl="node1" presStyleIdx="2" presStyleCnt="5">
        <dgm:presLayoutVars>
          <dgm:chMax val="0"/>
          <dgm:bulletEnabled val="1"/>
        </dgm:presLayoutVars>
      </dgm:prSet>
      <dgm:spPr/>
      <dgm:t>
        <a:bodyPr/>
        <a:lstStyle/>
        <a:p>
          <a:endParaRPr lang="en-US"/>
        </a:p>
      </dgm:t>
    </dgm:pt>
    <dgm:pt modelId="{5F86EA25-BA2E-4747-A449-27BE233FB5A1}" type="pres">
      <dgm:prSet presAssocID="{720D958A-5651-4280-8E23-F99ADBCA1D50}" presName="spacer" presStyleCnt="0"/>
      <dgm:spPr/>
    </dgm:pt>
    <dgm:pt modelId="{E56A5D48-5FB0-4963-B669-E11B357FA130}" type="pres">
      <dgm:prSet presAssocID="{47A3202B-2931-449C-8460-2BAE6C017B04}" presName="parentText" presStyleLbl="node1" presStyleIdx="3" presStyleCnt="5">
        <dgm:presLayoutVars>
          <dgm:chMax val="0"/>
          <dgm:bulletEnabled val="1"/>
        </dgm:presLayoutVars>
      </dgm:prSet>
      <dgm:spPr/>
      <dgm:t>
        <a:bodyPr/>
        <a:lstStyle/>
        <a:p>
          <a:endParaRPr lang="en-US"/>
        </a:p>
      </dgm:t>
    </dgm:pt>
    <dgm:pt modelId="{B0B11320-E67A-4B26-872D-832B67B2ADD4}" type="pres">
      <dgm:prSet presAssocID="{31CD7D07-9027-4733-A119-186AD4E80F18}" presName="spacer" presStyleCnt="0"/>
      <dgm:spPr/>
    </dgm:pt>
    <dgm:pt modelId="{88154B3A-6C27-4AAF-8365-C399283FFF56}" type="pres">
      <dgm:prSet presAssocID="{2A9D523C-9058-4D55-BFA1-E4397BBF26AB}" presName="parentText" presStyleLbl="node1" presStyleIdx="4" presStyleCnt="5">
        <dgm:presLayoutVars>
          <dgm:chMax val="0"/>
          <dgm:bulletEnabled val="1"/>
        </dgm:presLayoutVars>
      </dgm:prSet>
      <dgm:spPr/>
      <dgm:t>
        <a:bodyPr/>
        <a:lstStyle/>
        <a:p>
          <a:endParaRPr lang="en-US"/>
        </a:p>
      </dgm:t>
    </dgm:pt>
  </dgm:ptLst>
  <dgm:cxnLst>
    <dgm:cxn modelId="{714BCC73-CC04-4C7E-AA32-0C436E80EEAB}" type="presOf" srcId="{AE809572-7C19-4DCA-88D1-00B08606CDD5}" destId="{F89A86E2-5C00-4CCB-AAED-D41872A0A0C7}" srcOrd="0" destOrd="0" presId="urn:microsoft.com/office/officeart/2005/8/layout/vList2"/>
    <dgm:cxn modelId="{19DABB8D-F59A-4406-AE84-CBC124DC02CC}" type="presOf" srcId="{196240DB-DA59-40B5-92A7-BEA160CFF062}" destId="{40745624-B35C-4412-A23B-5D03F4CA1EFE}" srcOrd="0" destOrd="0" presId="urn:microsoft.com/office/officeart/2005/8/layout/vList2"/>
    <dgm:cxn modelId="{D8633B2C-6681-4D4C-9217-629E7D85D5D2}" type="presOf" srcId="{BCDC82D1-AFE1-43FB-B523-A65692333FE9}" destId="{8CB8DB8C-EFDB-48A2-8483-3DA60A1491C8}" srcOrd="0" destOrd="0" presId="urn:microsoft.com/office/officeart/2005/8/layout/vList2"/>
    <dgm:cxn modelId="{245BA6E6-B132-411E-AD0F-2305A50FAEDA}" srcId="{BCDC82D1-AFE1-43FB-B523-A65692333FE9}" destId="{196240DB-DA59-40B5-92A7-BEA160CFF062}" srcOrd="0" destOrd="0" parTransId="{FC123903-55E9-4C30-A4A6-C82E77E2840F}" sibTransId="{B908EFED-1319-43A2-941E-3F809AC5ADC4}"/>
    <dgm:cxn modelId="{B4C5AA1D-AD00-4E93-8DA1-35DA1879AABD}" srcId="{BCDC82D1-AFE1-43FB-B523-A65692333FE9}" destId="{47A3202B-2931-449C-8460-2BAE6C017B04}" srcOrd="3" destOrd="0" parTransId="{5B63F558-76AF-4F97-8346-8F22D66141B4}" sibTransId="{31CD7D07-9027-4733-A119-186AD4E80F18}"/>
    <dgm:cxn modelId="{9652333A-99E6-4684-AC0E-4DBCC73A4D4C}" srcId="{BCDC82D1-AFE1-43FB-B523-A65692333FE9}" destId="{2A9D523C-9058-4D55-BFA1-E4397BBF26AB}" srcOrd="4" destOrd="0" parTransId="{B00D0E3F-C1C5-4CC3-8F9C-5C80B7ABEF7A}" sibTransId="{985B41E2-EA92-4ABC-9664-9CB5EA23AE91}"/>
    <dgm:cxn modelId="{404D45F5-4F96-4A95-B08F-3CA1F83D82AC}" srcId="{BCDC82D1-AFE1-43FB-B523-A65692333FE9}" destId="{CBC8CD46-3BCC-49B8-9724-F2B54BA8D0BC}" srcOrd="1" destOrd="0" parTransId="{82C8D694-8CEA-4EC9-8B4A-A801FD0B2233}" sibTransId="{E01921A9-1BD0-4B72-B07F-25DBD719C98A}"/>
    <dgm:cxn modelId="{684A319D-4B00-4AD6-BD21-44ECDA9D0C8A}" type="presOf" srcId="{2A9D523C-9058-4D55-BFA1-E4397BBF26AB}" destId="{88154B3A-6C27-4AAF-8365-C399283FFF56}" srcOrd="0" destOrd="0" presId="urn:microsoft.com/office/officeart/2005/8/layout/vList2"/>
    <dgm:cxn modelId="{DAEAE0B1-E2B6-4894-B371-DA6B1751A057}" type="presOf" srcId="{47A3202B-2931-449C-8460-2BAE6C017B04}" destId="{E56A5D48-5FB0-4963-B669-E11B357FA130}" srcOrd="0" destOrd="0" presId="urn:microsoft.com/office/officeart/2005/8/layout/vList2"/>
    <dgm:cxn modelId="{7AE205D1-FBCF-4C0F-8AF7-1CE7AE7FDBD6}" type="presOf" srcId="{CBC8CD46-3BCC-49B8-9724-F2B54BA8D0BC}" destId="{27C5E3BD-8103-437B-B9ED-0A6354E61378}" srcOrd="0" destOrd="0" presId="urn:microsoft.com/office/officeart/2005/8/layout/vList2"/>
    <dgm:cxn modelId="{98913386-23C7-450A-9C81-69E92DFF2CD3}" srcId="{BCDC82D1-AFE1-43FB-B523-A65692333FE9}" destId="{AE809572-7C19-4DCA-88D1-00B08606CDD5}" srcOrd="2" destOrd="0" parTransId="{89579EFE-8DBC-4656-AFAA-BD6B0B610FD8}" sibTransId="{720D958A-5651-4280-8E23-F99ADBCA1D50}"/>
    <dgm:cxn modelId="{6B2F89F9-5606-4656-A920-8E1C83DD6A89}" type="presParOf" srcId="{8CB8DB8C-EFDB-48A2-8483-3DA60A1491C8}" destId="{40745624-B35C-4412-A23B-5D03F4CA1EFE}" srcOrd="0" destOrd="0" presId="urn:microsoft.com/office/officeart/2005/8/layout/vList2"/>
    <dgm:cxn modelId="{E2E3BC42-AD8E-41CA-AD66-54ACF9F33685}" type="presParOf" srcId="{8CB8DB8C-EFDB-48A2-8483-3DA60A1491C8}" destId="{E54951FA-AC3F-4684-A586-B19DC21EBCE0}" srcOrd="1" destOrd="0" presId="urn:microsoft.com/office/officeart/2005/8/layout/vList2"/>
    <dgm:cxn modelId="{A1F3F378-D33E-485A-AE25-D2F9AADFEE7E}" type="presParOf" srcId="{8CB8DB8C-EFDB-48A2-8483-3DA60A1491C8}" destId="{27C5E3BD-8103-437B-B9ED-0A6354E61378}" srcOrd="2" destOrd="0" presId="urn:microsoft.com/office/officeart/2005/8/layout/vList2"/>
    <dgm:cxn modelId="{3F55AFA8-F55C-46B2-B4DB-91A05FA3AD95}" type="presParOf" srcId="{8CB8DB8C-EFDB-48A2-8483-3DA60A1491C8}" destId="{18B70408-A3F4-433E-8A26-A92CE9E3A05D}" srcOrd="3" destOrd="0" presId="urn:microsoft.com/office/officeart/2005/8/layout/vList2"/>
    <dgm:cxn modelId="{E17A3949-8300-47A3-B1FF-9F05D00BE36C}" type="presParOf" srcId="{8CB8DB8C-EFDB-48A2-8483-3DA60A1491C8}" destId="{F89A86E2-5C00-4CCB-AAED-D41872A0A0C7}" srcOrd="4" destOrd="0" presId="urn:microsoft.com/office/officeart/2005/8/layout/vList2"/>
    <dgm:cxn modelId="{A2D43E1E-D6F4-45B6-AD11-72F6EBA7BD2C}" type="presParOf" srcId="{8CB8DB8C-EFDB-48A2-8483-3DA60A1491C8}" destId="{5F86EA25-BA2E-4747-A449-27BE233FB5A1}" srcOrd="5" destOrd="0" presId="urn:microsoft.com/office/officeart/2005/8/layout/vList2"/>
    <dgm:cxn modelId="{833622D2-8BBE-4838-BC0B-E8A1E480460F}" type="presParOf" srcId="{8CB8DB8C-EFDB-48A2-8483-3DA60A1491C8}" destId="{E56A5D48-5FB0-4963-B669-E11B357FA130}" srcOrd="6" destOrd="0" presId="urn:microsoft.com/office/officeart/2005/8/layout/vList2"/>
    <dgm:cxn modelId="{A93E3DAB-2C71-4882-8057-64341C375603}" type="presParOf" srcId="{8CB8DB8C-EFDB-48A2-8483-3DA60A1491C8}" destId="{B0B11320-E67A-4B26-872D-832B67B2ADD4}" srcOrd="7" destOrd="0" presId="urn:microsoft.com/office/officeart/2005/8/layout/vList2"/>
    <dgm:cxn modelId="{ED4ADB65-9B77-4E6E-A4B5-DFFAA0BFD4CC}" type="presParOf" srcId="{8CB8DB8C-EFDB-48A2-8483-3DA60A1491C8}" destId="{88154B3A-6C27-4AAF-8365-C399283FFF56}"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AD888F99-C84B-4D19-B33C-B33C895BE585}"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81D4B48B-73B6-4399-9CF6-6327D80886AE}">
      <dgm:prSet/>
      <dgm:spPr/>
      <dgm:t>
        <a:bodyPr/>
        <a:lstStyle/>
        <a:p>
          <a:r>
            <a:rPr lang="en-GB" dirty="0" smtClean="0"/>
            <a:t>Alex bring gangways after his siege engine bombard the weak spot. </a:t>
          </a:r>
          <a:endParaRPr lang="en-US" dirty="0"/>
        </a:p>
      </dgm:t>
    </dgm:pt>
    <dgm:pt modelId="{D07F4C69-369C-45E0-A0ED-4236525505A8}" type="parTrans" cxnId="{850588E2-CCDA-4B71-868F-9FD41C16E882}">
      <dgm:prSet/>
      <dgm:spPr/>
      <dgm:t>
        <a:bodyPr/>
        <a:lstStyle/>
        <a:p>
          <a:endParaRPr lang="en-US"/>
        </a:p>
      </dgm:t>
    </dgm:pt>
    <dgm:pt modelId="{A22C0E8C-46F6-43CE-B9CF-73C0244CEA12}" type="sibTrans" cxnId="{850588E2-CCDA-4B71-868F-9FD41C16E882}">
      <dgm:prSet/>
      <dgm:spPr/>
      <dgm:t>
        <a:bodyPr/>
        <a:lstStyle/>
        <a:p>
          <a:endParaRPr lang="en-US"/>
        </a:p>
      </dgm:t>
    </dgm:pt>
    <dgm:pt modelId="{FF884438-6FC9-4CDE-B782-4366AE81E153}">
      <dgm:prSet/>
      <dgm:spPr/>
      <dgm:t>
        <a:bodyPr/>
        <a:lstStyle/>
        <a:p>
          <a:r>
            <a:rPr lang="en-GB" dirty="0" smtClean="0"/>
            <a:t>The Guards manned one ship </a:t>
          </a:r>
          <a:r>
            <a:rPr lang="en-GB" dirty="0" err="1" smtClean="0"/>
            <a:t>Admetus</a:t>
          </a:r>
          <a:r>
            <a:rPr lang="en-GB" dirty="0" smtClean="0"/>
            <a:t>. Alex himself commanding the Guards makes first breach cross the gangway and assails the breach.</a:t>
          </a:r>
          <a:endParaRPr lang="en-US" dirty="0"/>
        </a:p>
      </dgm:t>
    </dgm:pt>
    <dgm:pt modelId="{0EBFC3AE-8092-4E3F-B339-1011B0118825}" type="parTrans" cxnId="{FF4C3779-C63B-4247-90DE-522AFE2C4693}">
      <dgm:prSet/>
      <dgm:spPr/>
      <dgm:t>
        <a:bodyPr/>
        <a:lstStyle/>
        <a:p>
          <a:endParaRPr lang="en-US"/>
        </a:p>
      </dgm:t>
    </dgm:pt>
    <dgm:pt modelId="{FE2C412B-4278-4D52-9B10-95F804C232C4}" type="sibTrans" cxnId="{FF4C3779-C63B-4247-90DE-522AFE2C4693}">
      <dgm:prSet/>
      <dgm:spPr/>
      <dgm:t>
        <a:bodyPr/>
        <a:lstStyle/>
        <a:p>
          <a:endParaRPr lang="en-US"/>
        </a:p>
      </dgm:t>
    </dgm:pt>
    <dgm:pt modelId="{C25C4B52-5077-47B9-B9AF-5F3A71B3E25F}">
      <dgm:prSet/>
      <dgm:spPr/>
      <dgm:t>
        <a:bodyPr/>
        <a:lstStyle/>
        <a:p>
          <a:r>
            <a:rPr lang="en-US" dirty="0" smtClean="0"/>
            <a:t>In the meantime, other ships are sent to attack the two </a:t>
          </a:r>
          <a:r>
            <a:rPr lang="en-US" dirty="0" err="1" smtClean="0"/>
            <a:t>harbours</a:t>
          </a:r>
          <a:r>
            <a:rPr lang="en-US" dirty="0" smtClean="0"/>
            <a:t> simultaneously. Other ships with missiles and siege engines are ready to bombard other parts of the wall.</a:t>
          </a:r>
          <a:endParaRPr lang="en-US" dirty="0"/>
        </a:p>
      </dgm:t>
    </dgm:pt>
    <dgm:pt modelId="{6665705C-DC2E-4BD6-8ADA-A47002D75AE9}" type="parTrans" cxnId="{6447E1C8-1C54-4E60-A10A-45259165153B}">
      <dgm:prSet/>
      <dgm:spPr/>
      <dgm:t>
        <a:bodyPr/>
        <a:lstStyle/>
        <a:p>
          <a:endParaRPr lang="en-US"/>
        </a:p>
      </dgm:t>
    </dgm:pt>
    <dgm:pt modelId="{3BA715D9-31EB-47A1-91F7-0A738F4EDC68}" type="sibTrans" cxnId="{6447E1C8-1C54-4E60-A10A-45259165153B}">
      <dgm:prSet/>
      <dgm:spPr/>
      <dgm:t>
        <a:bodyPr/>
        <a:lstStyle/>
        <a:p>
          <a:endParaRPr lang="en-US"/>
        </a:p>
      </dgm:t>
    </dgm:pt>
    <dgm:pt modelId="{75514009-1B32-46F3-915E-491E99C06F24}">
      <dgm:prSet/>
      <dgm:spPr/>
      <dgm:t>
        <a:bodyPr/>
        <a:lstStyle/>
        <a:p>
          <a:r>
            <a:rPr lang="en-US" dirty="0" err="1" smtClean="0"/>
            <a:t>Admetus</a:t>
          </a:r>
          <a:r>
            <a:rPr lang="en-US" dirty="0" smtClean="0"/>
            <a:t> and Alex cross. The former is first to set foot on the wall. They captured the walls and Alex made his way along them to the royal quarters.</a:t>
          </a:r>
          <a:endParaRPr lang="en-US" dirty="0"/>
        </a:p>
      </dgm:t>
    </dgm:pt>
    <dgm:pt modelId="{93D18324-0B81-4EF8-B65C-8211D03F9085}" type="parTrans" cxnId="{704A28EB-EE47-4D6D-B375-808F375018E5}">
      <dgm:prSet/>
      <dgm:spPr/>
      <dgm:t>
        <a:bodyPr/>
        <a:lstStyle/>
        <a:p>
          <a:endParaRPr lang="en-US"/>
        </a:p>
      </dgm:t>
    </dgm:pt>
    <dgm:pt modelId="{4AAE903D-BA08-4504-9184-0DD8FFE4DB9D}" type="sibTrans" cxnId="{704A28EB-EE47-4D6D-B375-808F375018E5}">
      <dgm:prSet/>
      <dgm:spPr/>
      <dgm:t>
        <a:bodyPr/>
        <a:lstStyle/>
        <a:p>
          <a:endParaRPr lang="en-US"/>
        </a:p>
      </dgm:t>
    </dgm:pt>
    <dgm:pt modelId="{7614D578-E767-4749-AC15-A1FA7EF476D3}">
      <dgm:prSet/>
      <dgm:spPr/>
      <dgm:t>
        <a:bodyPr/>
        <a:lstStyle/>
        <a:p>
          <a:r>
            <a:rPr lang="en-US" dirty="0" smtClean="0"/>
            <a:t>Both fleets successfully broke into the </a:t>
          </a:r>
          <a:r>
            <a:rPr lang="en-US" dirty="0" err="1" smtClean="0"/>
            <a:t>harbours</a:t>
          </a:r>
          <a:r>
            <a:rPr lang="en-US" dirty="0" smtClean="0"/>
            <a:t>.</a:t>
          </a:r>
          <a:endParaRPr lang="en-US" dirty="0"/>
        </a:p>
      </dgm:t>
    </dgm:pt>
    <dgm:pt modelId="{07F4C09A-9599-40B9-82AE-2A216E5DFF8F}" type="parTrans" cxnId="{61C4E026-AA92-4D4D-ADEE-AC29235B7EF7}">
      <dgm:prSet/>
      <dgm:spPr/>
      <dgm:t>
        <a:bodyPr/>
        <a:lstStyle/>
        <a:p>
          <a:endParaRPr lang="en-US"/>
        </a:p>
      </dgm:t>
    </dgm:pt>
    <dgm:pt modelId="{67B0EAAD-68F9-4869-AD35-7DEB1385788A}" type="sibTrans" cxnId="{61C4E026-AA92-4D4D-ADEE-AC29235B7EF7}">
      <dgm:prSet/>
      <dgm:spPr/>
      <dgm:t>
        <a:bodyPr/>
        <a:lstStyle/>
        <a:p>
          <a:endParaRPr lang="en-US"/>
        </a:p>
      </dgm:t>
    </dgm:pt>
    <dgm:pt modelId="{613DADC6-7406-4BC3-84B7-D7D3720CE612}">
      <dgm:prSet/>
      <dgm:spPr/>
      <dgm:t>
        <a:bodyPr/>
        <a:lstStyle/>
        <a:p>
          <a:r>
            <a:rPr lang="en-US" dirty="0" smtClean="0"/>
            <a:t>Tyrians gathered at the shrine of Agenor. Alex with the Guards advanced on them and killed them were they stood. </a:t>
          </a:r>
          <a:endParaRPr lang="en-US" dirty="0"/>
        </a:p>
      </dgm:t>
    </dgm:pt>
    <dgm:pt modelId="{D74CB4F3-4150-4F0A-BF09-9DB461A1BF52}" type="parTrans" cxnId="{A5C5CCD7-CD6A-413F-B1DE-6D92084E1111}">
      <dgm:prSet/>
      <dgm:spPr/>
      <dgm:t>
        <a:bodyPr/>
        <a:lstStyle/>
        <a:p>
          <a:endParaRPr lang="en-US"/>
        </a:p>
      </dgm:t>
    </dgm:pt>
    <dgm:pt modelId="{EC23743F-E2FA-4D87-9F85-212B0B3D9BEB}" type="sibTrans" cxnId="{A5C5CCD7-CD6A-413F-B1DE-6D92084E1111}">
      <dgm:prSet/>
      <dgm:spPr/>
      <dgm:t>
        <a:bodyPr/>
        <a:lstStyle/>
        <a:p>
          <a:endParaRPr lang="en-US"/>
        </a:p>
      </dgm:t>
    </dgm:pt>
    <dgm:pt modelId="{CFA0BE84-EB90-4D8F-801F-23B83AD4A0F9}">
      <dgm:prSet/>
      <dgm:spPr/>
      <dgm:t>
        <a:bodyPr/>
        <a:lstStyle/>
        <a:p>
          <a:r>
            <a:rPr lang="en-GB" dirty="0" smtClean="0"/>
            <a:t>A great slaughter ensues – the Macedonians are frustrated by the length of the siege and (apparently) the Tyrians had earlier captured some of their men, killed them, and thrown their bodies into the sea.</a:t>
          </a:r>
          <a:endParaRPr lang="en-US" dirty="0"/>
        </a:p>
      </dgm:t>
    </dgm:pt>
    <dgm:pt modelId="{003A7EC4-96FF-4541-BB89-3768728358F7}" type="sibTrans" cxnId="{6D6BEEBA-5BB2-4E01-9BAF-8BD0E39461A3}">
      <dgm:prSet/>
      <dgm:spPr/>
      <dgm:t>
        <a:bodyPr/>
        <a:lstStyle/>
        <a:p>
          <a:endParaRPr lang="en-US"/>
        </a:p>
      </dgm:t>
    </dgm:pt>
    <dgm:pt modelId="{4646E8AE-A05E-4DF8-9698-DB2C08B5DF78}" type="parTrans" cxnId="{6D6BEEBA-5BB2-4E01-9BAF-8BD0E39461A3}">
      <dgm:prSet/>
      <dgm:spPr/>
      <dgm:t>
        <a:bodyPr/>
        <a:lstStyle/>
        <a:p>
          <a:endParaRPr lang="en-US"/>
        </a:p>
      </dgm:t>
    </dgm:pt>
    <dgm:pt modelId="{21DE3148-A649-4B0D-81C6-CDF6A326DFED}" type="pres">
      <dgm:prSet presAssocID="{AD888F99-C84B-4D19-B33C-B33C895BE585}" presName="vert0" presStyleCnt="0">
        <dgm:presLayoutVars>
          <dgm:dir/>
          <dgm:animOne val="branch"/>
          <dgm:animLvl val="lvl"/>
        </dgm:presLayoutVars>
      </dgm:prSet>
      <dgm:spPr/>
      <dgm:t>
        <a:bodyPr/>
        <a:lstStyle/>
        <a:p>
          <a:endParaRPr lang="en-US"/>
        </a:p>
      </dgm:t>
    </dgm:pt>
    <dgm:pt modelId="{951374DB-679B-4687-A2A4-43809B9693C7}" type="pres">
      <dgm:prSet presAssocID="{81D4B48B-73B6-4399-9CF6-6327D80886AE}" presName="thickLine" presStyleLbl="alignNode1" presStyleIdx="0" presStyleCnt="7"/>
      <dgm:spPr/>
    </dgm:pt>
    <dgm:pt modelId="{FF45FC98-218F-479F-934B-78427AD0AFD8}" type="pres">
      <dgm:prSet presAssocID="{81D4B48B-73B6-4399-9CF6-6327D80886AE}" presName="horz1" presStyleCnt="0"/>
      <dgm:spPr/>
    </dgm:pt>
    <dgm:pt modelId="{D6CA70BC-7D4A-4CCE-82A7-7B4EC738B32E}" type="pres">
      <dgm:prSet presAssocID="{81D4B48B-73B6-4399-9CF6-6327D80886AE}" presName="tx1" presStyleLbl="revTx" presStyleIdx="0" presStyleCnt="7"/>
      <dgm:spPr/>
      <dgm:t>
        <a:bodyPr/>
        <a:lstStyle/>
        <a:p>
          <a:endParaRPr lang="en-US"/>
        </a:p>
      </dgm:t>
    </dgm:pt>
    <dgm:pt modelId="{2F4FAC2C-56A1-4405-B200-4701DBD95900}" type="pres">
      <dgm:prSet presAssocID="{81D4B48B-73B6-4399-9CF6-6327D80886AE}" presName="vert1" presStyleCnt="0"/>
      <dgm:spPr/>
    </dgm:pt>
    <dgm:pt modelId="{AC402806-AF52-4292-9F3E-C983B8397AC2}" type="pres">
      <dgm:prSet presAssocID="{FF884438-6FC9-4CDE-B782-4366AE81E153}" presName="thickLine" presStyleLbl="alignNode1" presStyleIdx="1" presStyleCnt="7"/>
      <dgm:spPr/>
    </dgm:pt>
    <dgm:pt modelId="{19BFFBEB-975D-4E16-A50F-BD7FB1C29F52}" type="pres">
      <dgm:prSet presAssocID="{FF884438-6FC9-4CDE-B782-4366AE81E153}" presName="horz1" presStyleCnt="0"/>
      <dgm:spPr/>
    </dgm:pt>
    <dgm:pt modelId="{B87B537F-ED05-4679-A2DF-C66216577E9F}" type="pres">
      <dgm:prSet presAssocID="{FF884438-6FC9-4CDE-B782-4366AE81E153}" presName="tx1" presStyleLbl="revTx" presStyleIdx="1" presStyleCnt="7"/>
      <dgm:spPr/>
      <dgm:t>
        <a:bodyPr/>
        <a:lstStyle/>
        <a:p>
          <a:endParaRPr lang="en-US"/>
        </a:p>
      </dgm:t>
    </dgm:pt>
    <dgm:pt modelId="{A293B932-0D52-4BE5-AF57-F037D7C09A28}" type="pres">
      <dgm:prSet presAssocID="{FF884438-6FC9-4CDE-B782-4366AE81E153}" presName="vert1" presStyleCnt="0"/>
      <dgm:spPr/>
    </dgm:pt>
    <dgm:pt modelId="{89EA0218-6DAA-4017-96C5-95ED53D16558}" type="pres">
      <dgm:prSet presAssocID="{C25C4B52-5077-47B9-B9AF-5F3A71B3E25F}" presName="thickLine" presStyleLbl="alignNode1" presStyleIdx="2" presStyleCnt="7"/>
      <dgm:spPr/>
    </dgm:pt>
    <dgm:pt modelId="{637664ED-4BDB-4148-AB06-5649BBAF8F08}" type="pres">
      <dgm:prSet presAssocID="{C25C4B52-5077-47B9-B9AF-5F3A71B3E25F}" presName="horz1" presStyleCnt="0"/>
      <dgm:spPr/>
    </dgm:pt>
    <dgm:pt modelId="{3B391AAA-C95C-459E-967B-21B3A3B901E7}" type="pres">
      <dgm:prSet presAssocID="{C25C4B52-5077-47B9-B9AF-5F3A71B3E25F}" presName="tx1" presStyleLbl="revTx" presStyleIdx="2" presStyleCnt="7"/>
      <dgm:spPr/>
      <dgm:t>
        <a:bodyPr/>
        <a:lstStyle/>
        <a:p>
          <a:endParaRPr lang="en-US"/>
        </a:p>
      </dgm:t>
    </dgm:pt>
    <dgm:pt modelId="{B4159E95-52D4-460D-B920-F281E14B7F04}" type="pres">
      <dgm:prSet presAssocID="{C25C4B52-5077-47B9-B9AF-5F3A71B3E25F}" presName="vert1" presStyleCnt="0"/>
      <dgm:spPr/>
    </dgm:pt>
    <dgm:pt modelId="{F820C525-8CDF-4D6D-812E-93ADF73DBC5B}" type="pres">
      <dgm:prSet presAssocID="{75514009-1B32-46F3-915E-491E99C06F24}" presName="thickLine" presStyleLbl="alignNode1" presStyleIdx="3" presStyleCnt="7"/>
      <dgm:spPr/>
    </dgm:pt>
    <dgm:pt modelId="{D684C8B9-336E-4213-B91F-BFFE6EE7E1DB}" type="pres">
      <dgm:prSet presAssocID="{75514009-1B32-46F3-915E-491E99C06F24}" presName="horz1" presStyleCnt="0"/>
      <dgm:spPr/>
    </dgm:pt>
    <dgm:pt modelId="{E6D4B50A-841E-4CD5-9040-6D6A14ECF1DC}" type="pres">
      <dgm:prSet presAssocID="{75514009-1B32-46F3-915E-491E99C06F24}" presName="tx1" presStyleLbl="revTx" presStyleIdx="3" presStyleCnt="7"/>
      <dgm:spPr/>
      <dgm:t>
        <a:bodyPr/>
        <a:lstStyle/>
        <a:p>
          <a:endParaRPr lang="en-US"/>
        </a:p>
      </dgm:t>
    </dgm:pt>
    <dgm:pt modelId="{F021AAF8-F27E-43CB-9FDB-21F94CB7B668}" type="pres">
      <dgm:prSet presAssocID="{75514009-1B32-46F3-915E-491E99C06F24}" presName="vert1" presStyleCnt="0"/>
      <dgm:spPr/>
    </dgm:pt>
    <dgm:pt modelId="{9A445302-20F9-4342-B3BA-4709E64B7AAB}" type="pres">
      <dgm:prSet presAssocID="{7614D578-E767-4749-AC15-A1FA7EF476D3}" presName="thickLine" presStyleLbl="alignNode1" presStyleIdx="4" presStyleCnt="7"/>
      <dgm:spPr/>
    </dgm:pt>
    <dgm:pt modelId="{0F2B7F71-D12B-473F-93B8-3D0EEE8BD1EB}" type="pres">
      <dgm:prSet presAssocID="{7614D578-E767-4749-AC15-A1FA7EF476D3}" presName="horz1" presStyleCnt="0"/>
      <dgm:spPr/>
    </dgm:pt>
    <dgm:pt modelId="{ED5E8076-E982-442E-9350-05B07F093AD2}" type="pres">
      <dgm:prSet presAssocID="{7614D578-E767-4749-AC15-A1FA7EF476D3}" presName="tx1" presStyleLbl="revTx" presStyleIdx="4" presStyleCnt="7"/>
      <dgm:spPr/>
      <dgm:t>
        <a:bodyPr/>
        <a:lstStyle/>
        <a:p>
          <a:endParaRPr lang="en-US"/>
        </a:p>
      </dgm:t>
    </dgm:pt>
    <dgm:pt modelId="{E1CC7ECF-848C-4C55-B453-F21D40B4F8AC}" type="pres">
      <dgm:prSet presAssocID="{7614D578-E767-4749-AC15-A1FA7EF476D3}" presName="vert1" presStyleCnt="0"/>
      <dgm:spPr/>
    </dgm:pt>
    <dgm:pt modelId="{2DC7541C-7DB5-4E44-ADCC-96E24573A6D7}" type="pres">
      <dgm:prSet presAssocID="{613DADC6-7406-4BC3-84B7-D7D3720CE612}" presName="thickLine" presStyleLbl="alignNode1" presStyleIdx="5" presStyleCnt="7"/>
      <dgm:spPr/>
    </dgm:pt>
    <dgm:pt modelId="{F9BAA52D-003D-4BA9-AE18-350AE5821020}" type="pres">
      <dgm:prSet presAssocID="{613DADC6-7406-4BC3-84B7-D7D3720CE612}" presName="horz1" presStyleCnt="0"/>
      <dgm:spPr/>
    </dgm:pt>
    <dgm:pt modelId="{144D7B6A-881D-4D4F-92E9-AF3B67E7FE2B}" type="pres">
      <dgm:prSet presAssocID="{613DADC6-7406-4BC3-84B7-D7D3720CE612}" presName="tx1" presStyleLbl="revTx" presStyleIdx="5" presStyleCnt="7"/>
      <dgm:spPr/>
      <dgm:t>
        <a:bodyPr/>
        <a:lstStyle/>
        <a:p>
          <a:endParaRPr lang="en-US"/>
        </a:p>
      </dgm:t>
    </dgm:pt>
    <dgm:pt modelId="{96194BCF-F9F2-4CC7-9487-ADAA6ADC7DBE}" type="pres">
      <dgm:prSet presAssocID="{613DADC6-7406-4BC3-84B7-D7D3720CE612}" presName="vert1" presStyleCnt="0"/>
      <dgm:spPr/>
    </dgm:pt>
    <dgm:pt modelId="{892A1257-1FD3-4B22-9C2C-4B338824AA01}" type="pres">
      <dgm:prSet presAssocID="{CFA0BE84-EB90-4D8F-801F-23B83AD4A0F9}" presName="thickLine" presStyleLbl="alignNode1" presStyleIdx="6" presStyleCnt="7"/>
      <dgm:spPr/>
    </dgm:pt>
    <dgm:pt modelId="{4F84BC9B-1E87-46DC-95C6-1043827C286F}" type="pres">
      <dgm:prSet presAssocID="{CFA0BE84-EB90-4D8F-801F-23B83AD4A0F9}" presName="horz1" presStyleCnt="0"/>
      <dgm:spPr/>
    </dgm:pt>
    <dgm:pt modelId="{D2AF7D33-4495-41F3-B3B4-80A9380916EE}" type="pres">
      <dgm:prSet presAssocID="{CFA0BE84-EB90-4D8F-801F-23B83AD4A0F9}" presName="tx1" presStyleLbl="revTx" presStyleIdx="6" presStyleCnt="7"/>
      <dgm:spPr/>
      <dgm:t>
        <a:bodyPr/>
        <a:lstStyle/>
        <a:p>
          <a:endParaRPr lang="en-US"/>
        </a:p>
      </dgm:t>
    </dgm:pt>
    <dgm:pt modelId="{B11A73E2-A84D-45E0-9214-860935146907}" type="pres">
      <dgm:prSet presAssocID="{CFA0BE84-EB90-4D8F-801F-23B83AD4A0F9}" presName="vert1" presStyleCnt="0"/>
      <dgm:spPr/>
    </dgm:pt>
  </dgm:ptLst>
  <dgm:cxnLst>
    <dgm:cxn modelId="{A5533956-51CC-4FC0-8131-6108C3B1DAAC}" type="presOf" srcId="{7614D578-E767-4749-AC15-A1FA7EF476D3}" destId="{ED5E8076-E982-442E-9350-05B07F093AD2}" srcOrd="0" destOrd="0" presId="urn:microsoft.com/office/officeart/2008/layout/LinedList"/>
    <dgm:cxn modelId="{704A28EB-EE47-4D6D-B375-808F375018E5}" srcId="{AD888F99-C84B-4D19-B33C-B33C895BE585}" destId="{75514009-1B32-46F3-915E-491E99C06F24}" srcOrd="3" destOrd="0" parTransId="{93D18324-0B81-4EF8-B65C-8211D03F9085}" sibTransId="{4AAE903D-BA08-4504-9184-0DD8FFE4DB9D}"/>
    <dgm:cxn modelId="{6D6BEEBA-5BB2-4E01-9BAF-8BD0E39461A3}" srcId="{AD888F99-C84B-4D19-B33C-B33C895BE585}" destId="{CFA0BE84-EB90-4D8F-801F-23B83AD4A0F9}" srcOrd="6" destOrd="0" parTransId="{4646E8AE-A05E-4DF8-9698-DB2C08B5DF78}" sibTransId="{003A7EC4-96FF-4541-BB89-3768728358F7}"/>
    <dgm:cxn modelId="{58419EDA-A17A-4784-8F7F-5757AE09773B}" type="presOf" srcId="{81D4B48B-73B6-4399-9CF6-6327D80886AE}" destId="{D6CA70BC-7D4A-4CCE-82A7-7B4EC738B32E}" srcOrd="0" destOrd="0" presId="urn:microsoft.com/office/officeart/2008/layout/LinedList"/>
    <dgm:cxn modelId="{850588E2-CCDA-4B71-868F-9FD41C16E882}" srcId="{AD888F99-C84B-4D19-B33C-B33C895BE585}" destId="{81D4B48B-73B6-4399-9CF6-6327D80886AE}" srcOrd="0" destOrd="0" parTransId="{D07F4C69-369C-45E0-A0ED-4236525505A8}" sibTransId="{A22C0E8C-46F6-43CE-B9CF-73C0244CEA12}"/>
    <dgm:cxn modelId="{5DF14DBE-C7AA-416E-A0D1-25564C3B4E78}" type="presOf" srcId="{AD888F99-C84B-4D19-B33C-B33C895BE585}" destId="{21DE3148-A649-4B0D-81C6-CDF6A326DFED}" srcOrd="0" destOrd="0" presId="urn:microsoft.com/office/officeart/2008/layout/LinedList"/>
    <dgm:cxn modelId="{A08D5DF7-40F1-4047-AB97-D6F47AF70DE3}" type="presOf" srcId="{FF884438-6FC9-4CDE-B782-4366AE81E153}" destId="{B87B537F-ED05-4679-A2DF-C66216577E9F}" srcOrd="0" destOrd="0" presId="urn:microsoft.com/office/officeart/2008/layout/LinedList"/>
    <dgm:cxn modelId="{390796C7-84B4-4F66-9A75-7F2DE64F7A7A}" type="presOf" srcId="{75514009-1B32-46F3-915E-491E99C06F24}" destId="{E6D4B50A-841E-4CD5-9040-6D6A14ECF1DC}" srcOrd="0" destOrd="0" presId="urn:microsoft.com/office/officeart/2008/layout/LinedList"/>
    <dgm:cxn modelId="{FF4C3779-C63B-4247-90DE-522AFE2C4693}" srcId="{AD888F99-C84B-4D19-B33C-B33C895BE585}" destId="{FF884438-6FC9-4CDE-B782-4366AE81E153}" srcOrd="1" destOrd="0" parTransId="{0EBFC3AE-8092-4E3F-B339-1011B0118825}" sibTransId="{FE2C412B-4278-4D52-9B10-95F804C232C4}"/>
    <dgm:cxn modelId="{B9D327D1-7323-4A24-9CEB-77535AC1C808}" type="presOf" srcId="{CFA0BE84-EB90-4D8F-801F-23B83AD4A0F9}" destId="{D2AF7D33-4495-41F3-B3B4-80A9380916EE}" srcOrd="0" destOrd="0" presId="urn:microsoft.com/office/officeart/2008/layout/LinedList"/>
    <dgm:cxn modelId="{A5C5CCD7-CD6A-413F-B1DE-6D92084E1111}" srcId="{AD888F99-C84B-4D19-B33C-B33C895BE585}" destId="{613DADC6-7406-4BC3-84B7-D7D3720CE612}" srcOrd="5" destOrd="0" parTransId="{D74CB4F3-4150-4F0A-BF09-9DB461A1BF52}" sibTransId="{EC23743F-E2FA-4D87-9F85-212B0B3D9BEB}"/>
    <dgm:cxn modelId="{61C4E026-AA92-4D4D-ADEE-AC29235B7EF7}" srcId="{AD888F99-C84B-4D19-B33C-B33C895BE585}" destId="{7614D578-E767-4749-AC15-A1FA7EF476D3}" srcOrd="4" destOrd="0" parTransId="{07F4C09A-9599-40B9-82AE-2A216E5DFF8F}" sibTransId="{67B0EAAD-68F9-4869-AD35-7DEB1385788A}"/>
    <dgm:cxn modelId="{6447E1C8-1C54-4E60-A10A-45259165153B}" srcId="{AD888F99-C84B-4D19-B33C-B33C895BE585}" destId="{C25C4B52-5077-47B9-B9AF-5F3A71B3E25F}" srcOrd="2" destOrd="0" parTransId="{6665705C-DC2E-4BD6-8ADA-A47002D75AE9}" sibTransId="{3BA715D9-31EB-47A1-91F7-0A738F4EDC68}"/>
    <dgm:cxn modelId="{0ED1C24A-1FCD-4FA9-B418-E8456511E36F}" type="presOf" srcId="{C25C4B52-5077-47B9-B9AF-5F3A71B3E25F}" destId="{3B391AAA-C95C-459E-967B-21B3A3B901E7}" srcOrd="0" destOrd="0" presId="urn:microsoft.com/office/officeart/2008/layout/LinedList"/>
    <dgm:cxn modelId="{69F6427A-784F-45D6-A7C0-FE53286E8871}" type="presOf" srcId="{613DADC6-7406-4BC3-84B7-D7D3720CE612}" destId="{144D7B6A-881D-4D4F-92E9-AF3B67E7FE2B}" srcOrd="0" destOrd="0" presId="urn:microsoft.com/office/officeart/2008/layout/LinedList"/>
    <dgm:cxn modelId="{BCEFB93D-66F4-48CC-BF62-632CD36100E5}" type="presParOf" srcId="{21DE3148-A649-4B0D-81C6-CDF6A326DFED}" destId="{951374DB-679B-4687-A2A4-43809B9693C7}" srcOrd="0" destOrd="0" presId="urn:microsoft.com/office/officeart/2008/layout/LinedList"/>
    <dgm:cxn modelId="{FBD02154-79B8-4CB9-90B3-A525839A046C}" type="presParOf" srcId="{21DE3148-A649-4B0D-81C6-CDF6A326DFED}" destId="{FF45FC98-218F-479F-934B-78427AD0AFD8}" srcOrd="1" destOrd="0" presId="urn:microsoft.com/office/officeart/2008/layout/LinedList"/>
    <dgm:cxn modelId="{7F25353E-7013-42C8-9729-C267D7B12003}" type="presParOf" srcId="{FF45FC98-218F-479F-934B-78427AD0AFD8}" destId="{D6CA70BC-7D4A-4CCE-82A7-7B4EC738B32E}" srcOrd="0" destOrd="0" presId="urn:microsoft.com/office/officeart/2008/layout/LinedList"/>
    <dgm:cxn modelId="{5F768267-CFF9-49BE-97EB-13C38EDF85F7}" type="presParOf" srcId="{FF45FC98-218F-479F-934B-78427AD0AFD8}" destId="{2F4FAC2C-56A1-4405-B200-4701DBD95900}" srcOrd="1" destOrd="0" presId="urn:microsoft.com/office/officeart/2008/layout/LinedList"/>
    <dgm:cxn modelId="{468C432C-6E4D-4CA4-A167-EF600D162063}" type="presParOf" srcId="{21DE3148-A649-4B0D-81C6-CDF6A326DFED}" destId="{AC402806-AF52-4292-9F3E-C983B8397AC2}" srcOrd="2" destOrd="0" presId="urn:microsoft.com/office/officeart/2008/layout/LinedList"/>
    <dgm:cxn modelId="{4DCD2EA8-AA3C-43E4-96D0-106E29887F68}" type="presParOf" srcId="{21DE3148-A649-4B0D-81C6-CDF6A326DFED}" destId="{19BFFBEB-975D-4E16-A50F-BD7FB1C29F52}" srcOrd="3" destOrd="0" presId="urn:microsoft.com/office/officeart/2008/layout/LinedList"/>
    <dgm:cxn modelId="{1C6C08E6-0DDE-42C8-87AF-40088DB26BAA}" type="presParOf" srcId="{19BFFBEB-975D-4E16-A50F-BD7FB1C29F52}" destId="{B87B537F-ED05-4679-A2DF-C66216577E9F}" srcOrd="0" destOrd="0" presId="urn:microsoft.com/office/officeart/2008/layout/LinedList"/>
    <dgm:cxn modelId="{09D818E7-A1DE-43E6-9CBA-8FD1C6937F03}" type="presParOf" srcId="{19BFFBEB-975D-4E16-A50F-BD7FB1C29F52}" destId="{A293B932-0D52-4BE5-AF57-F037D7C09A28}" srcOrd="1" destOrd="0" presId="urn:microsoft.com/office/officeart/2008/layout/LinedList"/>
    <dgm:cxn modelId="{F1AA1980-1ABF-47F9-B46A-91E16C026B81}" type="presParOf" srcId="{21DE3148-A649-4B0D-81C6-CDF6A326DFED}" destId="{89EA0218-6DAA-4017-96C5-95ED53D16558}" srcOrd="4" destOrd="0" presId="urn:microsoft.com/office/officeart/2008/layout/LinedList"/>
    <dgm:cxn modelId="{4CD1D28B-FE20-447E-BDFB-0C4E92AE9A32}" type="presParOf" srcId="{21DE3148-A649-4B0D-81C6-CDF6A326DFED}" destId="{637664ED-4BDB-4148-AB06-5649BBAF8F08}" srcOrd="5" destOrd="0" presId="urn:microsoft.com/office/officeart/2008/layout/LinedList"/>
    <dgm:cxn modelId="{DE96916D-3CF9-4BE1-B926-93C83C5E0A44}" type="presParOf" srcId="{637664ED-4BDB-4148-AB06-5649BBAF8F08}" destId="{3B391AAA-C95C-459E-967B-21B3A3B901E7}" srcOrd="0" destOrd="0" presId="urn:microsoft.com/office/officeart/2008/layout/LinedList"/>
    <dgm:cxn modelId="{2AD6EFEF-50CA-43D8-A15B-BFE36FC33EF5}" type="presParOf" srcId="{637664ED-4BDB-4148-AB06-5649BBAF8F08}" destId="{B4159E95-52D4-460D-B920-F281E14B7F04}" srcOrd="1" destOrd="0" presId="urn:microsoft.com/office/officeart/2008/layout/LinedList"/>
    <dgm:cxn modelId="{04393E93-CCBA-4750-AAAC-1191E9D9A656}" type="presParOf" srcId="{21DE3148-A649-4B0D-81C6-CDF6A326DFED}" destId="{F820C525-8CDF-4D6D-812E-93ADF73DBC5B}" srcOrd="6" destOrd="0" presId="urn:microsoft.com/office/officeart/2008/layout/LinedList"/>
    <dgm:cxn modelId="{936F49E5-0BAC-4CCE-BDE3-DA9E7986AC25}" type="presParOf" srcId="{21DE3148-A649-4B0D-81C6-CDF6A326DFED}" destId="{D684C8B9-336E-4213-B91F-BFFE6EE7E1DB}" srcOrd="7" destOrd="0" presId="urn:microsoft.com/office/officeart/2008/layout/LinedList"/>
    <dgm:cxn modelId="{56305AC5-3B8B-4BAC-82EC-4D99A03E997A}" type="presParOf" srcId="{D684C8B9-336E-4213-B91F-BFFE6EE7E1DB}" destId="{E6D4B50A-841E-4CD5-9040-6D6A14ECF1DC}" srcOrd="0" destOrd="0" presId="urn:microsoft.com/office/officeart/2008/layout/LinedList"/>
    <dgm:cxn modelId="{355AEB47-BA8A-4107-9278-E2A79289DEC0}" type="presParOf" srcId="{D684C8B9-336E-4213-B91F-BFFE6EE7E1DB}" destId="{F021AAF8-F27E-43CB-9FDB-21F94CB7B668}" srcOrd="1" destOrd="0" presId="urn:microsoft.com/office/officeart/2008/layout/LinedList"/>
    <dgm:cxn modelId="{5006C1EE-6449-421A-A513-9CC3ACB98B0A}" type="presParOf" srcId="{21DE3148-A649-4B0D-81C6-CDF6A326DFED}" destId="{9A445302-20F9-4342-B3BA-4709E64B7AAB}" srcOrd="8" destOrd="0" presId="urn:microsoft.com/office/officeart/2008/layout/LinedList"/>
    <dgm:cxn modelId="{1BD098E2-2788-4B36-8967-3A11B1189E2B}" type="presParOf" srcId="{21DE3148-A649-4B0D-81C6-CDF6A326DFED}" destId="{0F2B7F71-D12B-473F-93B8-3D0EEE8BD1EB}" srcOrd="9" destOrd="0" presId="urn:microsoft.com/office/officeart/2008/layout/LinedList"/>
    <dgm:cxn modelId="{2491D942-CC10-4613-BE99-43C7057E4C85}" type="presParOf" srcId="{0F2B7F71-D12B-473F-93B8-3D0EEE8BD1EB}" destId="{ED5E8076-E982-442E-9350-05B07F093AD2}" srcOrd="0" destOrd="0" presId="urn:microsoft.com/office/officeart/2008/layout/LinedList"/>
    <dgm:cxn modelId="{E8450C3A-B661-4F6F-BE72-047C3B7B354B}" type="presParOf" srcId="{0F2B7F71-D12B-473F-93B8-3D0EEE8BD1EB}" destId="{E1CC7ECF-848C-4C55-B453-F21D40B4F8AC}" srcOrd="1" destOrd="0" presId="urn:microsoft.com/office/officeart/2008/layout/LinedList"/>
    <dgm:cxn modelId="{185C7512-2ADB-46C6-8DF0-93A88CE8BA14}" type="presParOf" srcId="{21DE3148-A649-4B0D-81C6-CDF6A326DFED}" destId="{2DC7541C-7DB5-4E44-ADCC-96E24573A6D7}" srcOrd="10" destOrd="0" presId="urn:microsoft.com/office/officeart/2008/layout/LinedList"/>
    <dgm:cxn modelId="{870C3422-7A11-4469-913A-D9A982C25E5D}" type="presParOf" srcId="{21DE3148-A649-4B0D-81C6-CDF6A326DFED}" destId="{F9BAA52D-003D-4BA9-AE18-350AE5821020}" srcOrd="11" destOrd="0" presId="urn:microsoft.com/office/officeart/2008/layout/LinedList"/>
    <dgm:cxn modelId="{B7923F08-6433-45B8-B09B-4E5B6F412978}" type="presParOf" srcId="{F9BAA52D-003D-4BA9-AE18-350AE5821020}" destId="{144D7B6A-881D-4D4F-92E9-AF3B67E7FE2B}" srcOrd="0" destOrd="0" presId="urn:microsoft.com/office/officeart/2008/layout/LinedList"/>
    <dgm:cxn modelId="{A1EB745F-5F84-4906-A2A1-6093BCEDA8BD}" type="presParOf" srcId="{F9BAA52D-003D-4BA9-AE18-350AE5821020}" destId="{96194BCF-F9F2-4CC7-9487-ADAA6ADC7DBE}" srcOrd="1" destOrd="0" presId="urn:microsoft.com/office/officeart/2008/layout/LinedList"/>
    <dgm:cxn modelId="{6E17486D-EAAB-43A9-B37A-7CA4FE84C3B0}" type="presParOf" srcId="{21DE3148-A649-4B0D-81C6-CDF6A326DFED}" destId="{892A1257-1FD3-4B22-9C2C-4B338824AA01}" srcOrd="12" destOrd="0" presId="urn:microsoft.com/office/officeart/2008/layout/LinedList"/>
    <dgm:cxn modelId="{3786F10A-3391-49E6-A5E5-65B3AF72A042}" type="presParOf" srcId="{21DE3148-A649-4B0D-81C6-CDF6A326DFED}" destId="{4F84BC9B-1E87-46DC-95C6-1043827C286F}" srcOrd="13" destOrd="0" presId="urn:microsoft.com/office/officeart/2008/layout/LinedList"/>
    <dgm:cxn modelId="{2035230C-F5AB-4C68-B024-0E51B0ACC0D5}" type="presParOf" srcId="{4F84BC9B-1E87-46DC-95C6-1043827C286F}" destId="{D2AF7D33-4495-41F3-B3B4-80A9380916EE}" srcOrd="0" destOrd="0" presId="urn:microsoft.com/office/officeart/2008/layout/LinedList"/>
    <dgm:cxn modelId="{E0174D55-56F2-4BCB-BB90-F1828ABFBB09}" type="presParOf" srcId="{4F84BC9B-1E87-46DC-95C6-1043827C286F}" destId="{B11A73E2-A84D-45E0-9214-86093514690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AD888F99-C84B-4D19-B33C-B33C895BE585}"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8C453F23-1B2F-47F7-B26E-39BF6D32BDF2}">
      <dgm:prSet/>
      <dgm:spPr/>
      <dgm:t>
        <a:bodyPr/>
        <a:lstStyle/>
        <a:p>
          <a:r>
            <a:rPr lang="en-GB" dirty="0"/>
            <a:t>Losses of </a:t>
          </a:r>
          <a:r>
            <a:rPr lang="en-GB" dirty="0" smtClean="0"/>
            <a:t>8,000; 30,000 sold into slavery; </a:t>
          </a:r>
          <a:r>
            <a:rPr lang="en-GB" dirty="0" err="1" smtClean="0"/>
            <a:t>Admetus</a:t>
          </a:r>
          <a:r>
            <a:rPr lang="en-GB" dirty="0" smtClean="0"/>
            <a:t> also dies in the assault.</a:t>
          </a:r>
          <a:endParaRPr lang="en-US" dirty="0"/>
        </a:p>
      </dgm:t>
    </dgm:pt>
    <dgm:pt modelId="{186E5203-D695-4B15-B951-218A5578E020}" type="sibTrans" cxnId="{B8B34C3D-8CB5-476D-A4F1-E0D5BD0EC5F4}">
      <dgm:prSet/>
      <dgm:spPr/>
      <dgm:t>
        <a:bodyPr/>
        <a:lstStyle/>
        <a:p>
          <a:endParaRPr lang="en-US"/>
        </a:p>
      </dgm:t>
    </dgm:pt>
    <dgm:pt modelId="{C653BCA4-3C6E-4295-98A6-92E6D10F1B9C}" type="parTrans" cxnId="{B8B34C3D-8CB5-476D-A4F1-E0D5BD0EC5F4}">
      <dgm:prSet/>
      <dgm:spPr/>
      <dgm:t>
        <a:bodyPr/>
        <a:lstStyle/>
        <a:p>
          <a:endParaRPr lang="en-US"/>
        </a:p>
      </dgm:t>
    </dgm:pt>
    <dgm:pt modelId="{11C16AC0-F6F2-4A27-BF56-90E69FE4A99F}">
      <dgm:prSet/>
      <dgm:spPr/>
      <dgm:t>
        <a:bodyPr/>
        <a:lstStyle/>
        <a:p>
          <a:r>
            <a:rPr lang="en-US" dirty="0" smtClean="0"/>
            <a:t>King Azemilcus and some Carthaginians who had come to the city to visit the “mother-city” fled to the Temple of Heracles. They were pardoned.</a:t>
          </a:r>
          <a:endParaRPr lang="en-US" dirty="0"/>
        </a:p>
      </dgm:t>
    </dgm:pt>
    <dgm:pt modelId="{6AF40845-6D9B-44C4-ADE8-B43ABBA04E64}" type="parTrans" cxnId="{E780E0A8-2AE4-4B03-9B63-078497271A6C}">
      <dgm:prSet/>
      <dgm:spPr/>
      <dgm:t>
        <a:bodyPr/>
        <a:lstStyle/>
        <a:p>
          <a:endParaRPr lang="en-US"/>
        </a:p>
      </dgm:t>
    </dgm:pt>
    <dgm:pt modelId="{E1B66590-4A64-46A1-9DB2-3451E4E21FCC}" type="sibTrans" cxnId="{E780E0A8-2AE4-4B03-9B63-078497271A6C}">
      <dgm:prSet/>
      <dgm:spPr/>
      <dgm:t>
        <a:bodyPr/>
        <a:lstStyle/>
        <a:p>
          <a:endParaRPr lang="en-US"/>
        </a:p>
      </dgm:t>
    </dgm:pt>
    <dgm:pt modelId="{975000BB-CB47-4EDB-9FA6-987405B6ABA1}">
      <dgm:prSet/>
      <dgm:spPr/>
      <dgm:t>
        <a:bodyPr/>
        <a:lstStyle/>
        <a:p>
          <a:r>
            <a:rPr lang="en-US" dirty="0" smtClean="0"/>
            <a:t>Alexander sacrificed to Herakles and held a military parade; the fleet also held a review in </a:t>
          </a:r>
          <a:r>
            <a:rPr lang="en-US" dirty="0" err="1" smtClean="0"/>
            <a:t>honour</a:t>
          </a:r>
          <a:r>
            <a:rPr lang="en-US" dirty="0" smtClean="0"/>
            <a:t> of Herakles and held </a:t>
          </a:r>
          <a:r>
            <a:rPr lang="en-US" dirty="0" err="1" smtClean="0"/>
            <a:t>athlethic</a:t>
          </a:r>
          <a:r>
            <a:rPr lang="en-US" dirty="0" smtClean="0"/>
            <a:t> events and a torch-race to the temple precinct.</a:t>
          </a:r>
          <a:endParaRPr lang="en-US" dirty="0"/>
        </a:p>
      </dgm:t>
    </dgm:pt>
    <dgm:pt modelId="{0A91373E-B927-4F60-B22F-E84A65A55BCD}" type="parTrans" cxnId="{3701576A-745C-4E5D-AC05-709EB4E2A12D}">
      <dgm:prSet/>
      <dgm:spPr/>
      <dgm:t>
        <a:bodyPr/>
        <a:lstStyle/>
        <a:p>
          <a:endParaRPr lang="en-US"/>
        </a:p>
      </dgm:t>
    </dgm:pt>
    <dgm:pt modelId="{55914C09-6E26-4BD0-9445-4BDBD9F73E67}" type="sibTrans" cxnId="{3701576A-745C-4E5D-AC05-709EB4E2A12D}">
      <dgm:prSet/>
      <dgm:spPr/>
      <dgm:t>
        <a:bodyPr/>
        <a:lstStyle/>
        <a:p>
          <a:endParaRPr lang="en-US"/>
        </a:p>
      </dgm:t>
    </dgm:pt>
    <dgm:pt modelId="{471E4F90-69AC-492D-AAAD-7CE10A2A6942}">
      <dgm:prSet/>
      <dgm:spPr/>
      <dgm:t>
        <a:bodyPr/>
        <a:lstStyle/>
        <a:p>
          <a:r>
            <a:rPr lang="en-US" dirty="0" smtClean="0"/>
            <a:t>Alexander offered the first siege engine to break the walls and the sacred Tyrian ship of Heracles at the temple.</a:t>
          </a:r>
          <a:endParaRPr lang="en-US" dirty="0"/>
        </a:p>
      </dgm:t>
    </dgm:pt>
    <dgm:pt modelId="{7710FE98-5DCC-4313-9E14-303EEC86A991}" type="parTrans" cxnId="{053FCE64-7BF9-4B26-9074-7FB1056F01D2}">
      <dgm:prSet/>
      <dgm:spPr/>
      <dgm:t>
        <a:bodyPr/>
        <a:lstStyle/>
        <a:p>
          <a:endParaRPr lang="en-US"/>
        </a:p>
      </dgm:t>
    </dgm:pt>
    <dgm:pt modelId="{D5347A8B-BEEE-4125-B98B-47123E722310}" type="sibTrans" cxnId="{053FCE64-7BF9-4B26-9074-7FB1056F01D2}">
      <dgm:prSet/>
      <dgm:spPr/>
      <dgm:t>
        <a:bodyPr/>
        <a:lstStyle/>
        <a:p>
          <a:endParaRPr lang="en-US"/>
        </a:p>
      </dgm:t>
    </dgm:pt>
    <dgm:pt modelId="{21DE3148-A649-4B0D-81C6-CDF6A326DFED}" type="pres">
      <dgm:prSet presAssocID="{AD888F99-C84B-4D19-B33C-B33C895BE585}" presName="vert0" presStyleCnt="0">
        <dgm:presLayoutVars>
          <dgm:dir/>
          <dgm:animOne val="branch"/>
          <dgm:animLvl val="lvl"/>
        </dgm:presLayoutVars>
      </dgm:prSet>
      <dgm:spPr/>
      <dgm:t>
        <a:bodyPr/>
        <a:lstStyle/>
        <a:p>
          <a:endParaRPr lang="en-US"/>
        </a:p>
      </dgm:t>
    </dgm:pt>
    <dgm:pt modelId="{8B07EA83-26A5-4106-8EEB-8552E2193E36}" type="pres">
      <dgm:prSet presAssocID="{8C453F23-1B2F-47F7-B26E-39BF6D32BDF2}" presName="thickLine" presStyleLbl="alignNode1" presStyleIdx="0" presStyleCnt="4"/>
      <dgm:spPr/>
    </dgm:pt>
    <dgm:pt modelId="{D54BA9E8-A5AF-4557-B3AC-3F62E66DF3F7}" type="pres">
      <dgm:prSet presAssocID="{8C453F23-1B2F-47F7-B26E-39BF6D32BDF2}" presName="horz1" presStyleCnt="0"/>
      <dgm:spPr/>
    </dgm:pt>
    <dgm:pt modelId="{1B5600DE-BDF5-42E3-BFDA-B776D077025D}" type="pres">
      <dgm:prSet presAssocID="{8C453F23-1B2F-47F7-B26E-39BF6D32BDF2}" presName="tx1" presStyleLbl="revTx" presStyleIdx="0" presStyleCnt="4"/>
      <dgm:spPr/>
      <dgm:t>
        <a:bodyPr/>
        <a:lstStyle/>
        <a:p>
          <a:endParaRPr lang="en-US"/>
        </a:p>
      </dgm:t>
    </dgm:pt>
    <dgm:pt modelId="{BC9104E1-4269-46B1-B7E4-8828B825298D}" type="pres">
      <dgm:prSet presAssocID="{8C453F23-1B2F-47F7-B26E-39BF6D32BDF2}" presName="vert1" presStyleCnt="0"/>
      <dgm:spPr/>
    </dgm:pt>
    <dgm:pt modelId="{14864BA8-EBA0-4C20-B16E-792B65567EEA}" type="pres">
      <dgm:prSet presAssocID="{11C16AC0-F6F2-4A27-BF56-90E69FE4A99F}" presName="thickLine" presStyleLbl="alignNode1" presStyleIdx="1" presStyleCnt="4"/>
      <dgm:spPr/>
    </dgm:pt>
    <dgm:pt modelId="{82FDF8A2-7290-49E9-852A-A0FD94075A33}" type="pres">
      <dgm:prSet presAssocID="{11C16AC0-F6F2-4A27-BF56-90E69FE4A99F}" presName="horz1" presStyleCnt="0"/>
      <dgm:spPr/>
    </dgm:pt>
    <dgm:pt modelId="{AB8D777C-A4EA-4AD8-91BF-5A139B470173}" type="pres">
      <dgm:prSet presAssocID="{11C16AC0-F6F2-4A27-BF56-90E69FE4A99F}" presName="tx1" presStyleLbl="revTx" presStyleIdx="1" presStyleCnt="4"/>
      <dgm:spPr/>
      <dgm:t>
        <a:bodyPr/>
        <a:lstStyle/>
        <a:p>
          <a:endParaRPr lang="en-US"/>
        </a:p>
      </dgm:t>
    </dgm:pt>
    <dgm:pt modelId="{FCC61BF8-E106-4441-9E1A-97C003928563}" type="pres">
      <dgm:prSet presAssocID="{11C16AC0-F6F2-4A27-BF56-90E69FE4A99F}" presName="vert1" presStyleCnt="0"/>
      <dgm:spPr/>
    </dgm:pt>
    <dgm:pt modelId="{0CC2FD7F-DC63-4A87-B1F4-6392549F9A1E}" type="pres">
      <dgm:prSet presAssocID="{975000BB-CB47-4EDB-9FA6-987405B6ABA1}" presName="thickLine" presStyleLbl="alignNode1" presStyleIdx="2" presStyleCnt="4"/>
      <dgm:spPr/>
    </dgm:pt>
    <dgm:pt modelId="{51FBEB30-542D-409F-813A-E4A53B1E50B7}" type="pres">
      <dgm:prSet presAssocID="{975000BB-CB47-4EDB-9FA6-987405B6ABA1}" presName="horz1" presStyleCnt="0"/>
      <dgm:spPr/>
    </dgm:pt>
    <dgm:pt modelId="{87076239-E9FA-4799-B6DE-611DB7499CE8}" type="pres">
      <dgm:prSet presAssocID="{975000BB-CB47-4EDB-9FA6-987405B6ABA1}" presName="tx1" presStyleLbl="revTx" presStyleIdx="2" presStyleCnt="4"/>
      <dgm:spPr/>
      <dgm:t>
        <a:bodyPr/>
        <a:lstStyle/>
        <a:p>
          <a:endParaRPr lang="en-US"/>
        </a:p>
      </dgm:t>
    </dgm:pt>
    <dgm:pt modelId="{9522F4B7-A417-469B-8747-BDEDEA3BB2CE}" type="pres">
      <dgm:prSet presAssocID="{975000BB-CB47-4EDB-9FA6-987405B6ABA1}" presName="vert1" presStyleCnt="0"/>
      <dgm:spPr/>
    </dgm:pt>
    <dgm:pt modelId="{DD4AC38D-99A2-476F-A91D-CDF1F0102319}" type="pres">
      <dgm:prSet presAssocID="{471E4F90-69AC-492D-AAAD-7CE10A2A6942}" presName="thickLine" presStyleLbl="alignNode1" presStyleIdx="3" presStyleCnt="4"/>
      <dgm:spPr/>
    </dgm:pt>
    <dgm:pt modelId="{2ACFD2D6-0E10-4DC7-96CC-667BE37F7D2A}" type="pres">
      <dgm:prSet presAssocID="{471E4F90-69AC-492D-AAAD-7CE10A2A6942}" presName="horz1" presStyleCnt="0"/>
      <dgm:spPr/>
    </dgm:pt>
    <dgm:pt modelId="{2A4F8FF6-F6AC-4571-9204-CE11CC231BCB}" type="pres">
      <dgm:prSet presAssocID="{471E4F90-69AC-492D-AAAD-7CE10A2A6942}" presName="tx1" presStyleLbl="revTx" presStyleIdx="3" presStyleCnt="4"/>
      <dgm:spPr/>
      <dgm:t>
        <a:bodyPr/>
        <a:lstStyle/>
        <a:p>
          <a:endParaRPr lang="en-US"/>
        </a:p>
      </dgm:t>
    </dgm:pt>
    <dgm:pt modelId="{1473691E-6FB3-4812-B21D-71C7C70668BD}" type="pres">
      <dgm:prSet presAssocID="{471E4F90-69AC-492D-AAAD-7CE10A2A6942}" presName="vert1" presStyleCnt="0"/>
      <dgm:spPr/>
    </dgm:pt>
  </dgm:ptLst>
  <dgm:cxnLst>
    <dgm:cxn modelId="{3701576A-745C-4E5D-AC05-709EB4E2A12D}" srcId="{AD888F99-C84B-4D19-B33C-B33C895BE585}" destId="{975000BB-CB47-4EDB-9FA6-987405B6ABA1}" srcOrd="2" destOrd="0" parTransId="{0A91373E-B927-4F60-B22F-E84A65A55BCD}" sibTransId="{55914C09-6E26-4BD0-9445-4BDBD9F73E67}"/>
    <dgm:cxn modelId="{B8B34C3D-8CB5-476D-A4F1-E0D5BD0EC5F4}" srcId="{AD888F99-C84B-4D19-B33C-B33C895BE585}" destId="{8C453F23-1B2F-47F7-B26E-39BF6D32BDF2}" srcOrd="0" destOrd="0" parTransId="{C653BCA4-3C6E-4295-98A6-92E6D10F1B9C}" sibTransId="{186E5203-D695-4B15-B951-218A5578E020}"/>
    <dgm:cxn modelId="{6F434077-77A3-4704-8A21-C187BCE02242}" type="presOf" srcId="{8C453F23-1B2F-47F7-B26E-39BF6D32BDF2}" destId="{1B5600DE-BDF5-42E3-BFDA-B776D077025D}" srcOrd="0" destOrd="0" presId="urn:microsoft.com/office/officeart/2008/layout/LinedList"/>
    <dgm:cxn modelId="{E780E0A8-2AE4-4B03-9B63-078497271A6C}" srcId="{AD888F99-C84B-4D19-B33C-B33C895BE585}" destId="{11C16AC0-F6F2-4A27-BF56-90E69FE4A99F}" srcOrd="1" destOrd="0" parTransId="{6AF40845-6D9B-44C4-ADE8-B43ABBA04E64}" sibTransId="{E1B66590-4A64-46A1-9DB2-3451E4E21FCC}"/>
    <dgm:cxn modelId="{8745E6D7-7FC2-4137-82E3-9321E6667CA5}" type="presOf" srcId="{471E4F90-69AC-492D-AAAD-7CE10A2A6942}" destId="{2A4F8FF6-F6AC-4571-9204-CE11CC231BCB}" srcOrd="0" destOrd="0" presId="urn:microsoft.com/office/officeart/2008/layout/LinedList"/>
    <dgm:cxn modelId="{75E55D68-F4BA-4966-B655-B5B48994888C}" type="presOf" srcId="{975000BB-CB47-4EDB-9FA6-987405B6ABA1}" destId="{87076239-E9FA-4799-B6DE-611DB7499CE8}" srcOrd="0" destOrd="0" presId="urn:microsoft.com/office/officeart/2008/layout/LinedList"/>
    <dgm:cxn modelId="{053FCE64-7BF9-4B26-9074-7FB1056F01D2}" srcId="{AD888F99-C84B-4D19-B33C-B33C895BE585}" destId="{471E4F90-69AC-492D-AAAD-7CE10A2A6942}" srcOrd="3" destOrd="0" parTransId="{7710FE98-5DCC-4313-9E14-303EEC86A991}" sibTransId="{D5347A8B-BEEE-4125-B98B-47123E722310}"/>
    <dgm:cxn modelId="{255BED0B-6DC7-4965-999B-01CBD914824C}" type="presOf" srcId="{11C16AC0-F6F2-4A27-BF56-90E69FE4A99F}" destId="{AB8D777C-A4EA-4AD8-91BF-5A139B470173}" srcOrd="0" destOrd="0" presId="urn:microsoft.com/office/officeart/2008/layout/LinedList"/>
    <dgm:cxn modelId="{5DF14DBE-C7AA-416E-A0D1-25564C3B4E78}" type="presOf" srcId="{AD888F99-C84B-4D19-B33C-B33C895BE585}" destId="{21DE3148-A649-4B0D-81C6-CDF6A326DFED}" srcOrd="0" destOrd="0" presId="urn:microsoft.com/office/officeart/2008/layout/LinedList"/>
    <dgm:cxn modelId="{009827F4-3186-4F9F-B741-2C93FF671C85}" type="presParOf" srcId="{21DE3148-A649-4B0D-81C6-CDF6A326DFED}" destId="{8B07EA83-26A5-4106-8EEB-8552E2193E36}" srcOrd="0" destOrd="0" presId="urn:microsoft.com/office/officeart/2008/layout/LinedList"/>
    <dgm:cxn modelId="{D0C4F537-1453-45FA-AC44-A6257416D86A}" type="presParOf" srcId="{21DE3148-A649-4B0D-81C6-CDF6A326DFED}" destId="{D54BA9E8-A5AF-4557-B3AC-3F62E66DF3F7}" srcOrd="1" destOrd="0" presId="urn:microsoft.com/office/officeart/2008/layout/LinedList"/>
    <dgm:cxn modelId="{65A7D996-EF59-4136-B974-3E7DDA3192B9}" type="presParOf" srcId="{D54BA9E8-A5AF-4557-B3AC-3F62E66DF3F7}" destId="{1B5600DE-BDF5-42E3-BFDA-B776D077025D}" srcOrd="0" destOrd="0" presId="urn:microsoft.com/office/officeart/2008/layout/LinedList"/>
    <dgm:cxn modelId="{CA2E1905-C210-487C-8939-9BC07584A4D7}" type="presParOf" srcId="{D54BA9E8-A5AF-4557-B3AC-3F62E66DF3F7}" destId="{BC9104E1-4269-46B1-B7E4-8828B825298D}" srcOrd="1" destOrd="0" presId="urn:microsoft.com/office/officeart/2008/layout/LinedList"/>
    <dgm:cxn modelId="{623C2E63-4CFD-4212-8202-47E7F94A8593}" type="presParOf" srcId="{21DE3148-A649-4B0D-81C6-CDF6A326DFED}" destId="{14864BA8-EBA0-4C20-B16E-792B65567EEA}" srcOrd="2" destOrd="0" presId="urn:microsoft.com/office/officeart/2008/layout/LinedList"/>
    <dgm:cxn modelId="{189263CF-E35F-44AE-89AB-8D159A9B60D8}" type="presParOf" srcId="{21DE3148-A649-4B0D-81C6-CDF6A326DFED}" destId="{82FDF8A2-7290-49E9-852A-A0FD94075A33}" srcOrd="3" destOrd="0" presId="urn:microsoft.com/office/officeart/2008/layout/LinedList"/>
    <dgm:cxn modelId="{8D1D06C5-CBE0-4963-BA31-06D5AA52F13E}" type="presParOf" srcId="{82FDF8A2-7290-49E9-852A-A0FD94075A33}" destId="{AB8D777C-A4EA-4AD8-91BF-5A139B470173}" srcOrd="0" destOrd="0" presId="urn:microsoft.com/office/officeart/2008/layout/LinedList"/>
    <dgm:cxn modelId="{FCCB9096-08C2-401A-B189-7CCA4D17BCCA}" type="presParOf" srcId="{82FDF8A2-7290-49E9-852A-A0FD94075A33}" destId="{FCC61BF8-E106-4441-9E1A-97C003928563}" srcOrd="1" destOrd="0" presId="urn:microsoft.com/office/officeart/2008/layout/LinedList"/>
    <dgm:cxn modelId="{F3CBC3E4-A4AA-4E55-A1C7-80F9D16A2911}" type="presParOf" srcId="{21DE3148-A649-4B0D-81C6-CDF6A326DFED}" destId="{0CC2FD7F-DC63-4A87-B1F4-6392549F9A1E}" srcOrd="4" destOrd="0" presId="urn:microsoft.com/office/officeart/2008/layout/LinedList"/>
    <dgm:cxn modelId="{F0EBBD01-357C-4B78-8FF2-BD5F878FF350}" type="presParOf" srcId="{21DE3148-A649-4B0D-81C6-CDF6A326DFED}" destId="{51FBEB30-542D-409F-813A-E4A53B1E50B7}" srcOrd="5" destOrd="0" presId="urn:microsoft.com/office/officeart/2008/layout/LinedList"/>
    <dgm:cxn modelId="{B22EB2B7-13BB-4C7C-97F0-5E22CFE782B1}" type="presParOf" srcId="{51FBEB30-542D-409F-813A-E4A53B1E50B7}" destId="{87076239-E9FA-4799-B6DE-611DB7499CE8}" srcOrd="0" destOrd="0" presId="urn:microsoft.com/office/officeart/2008/layout/LinedList"/>
    <dgm:cxn modelId="{C3EBF42E-046C-413B-9184-85F4A79A2B8E}" type="presParOf" srcId="{51FBEB30-542D-409F-813A-E4A53B1E50B7}" destId="{9522F4B7-A417-469B-8747-BDEDEA3BB2CE}" srcOrd="1" destOrd="0" presId="urn:microsoft.com/office/officeart/2008/layout/LinedList"/>
    <dgm:cxn modelId="{3BBCE85C-5795-4DA8-9772-E69555A03E6B}" type="presParOf" srcId="{21DE3148-A649-4B0D-81C6-CDF6A326DFED}" destId="{DD4AC38D-99A2-476F-A91D-CDF1F0102319}" srcOrd="6" destOrd="0" presId="urn:microsoft.com/office/officeart/2008/layout/LinedList"/>
    <dgm:cxn modelId="{BE4C7A5F-8145-439F-98BB-9D04960F0D99}" type="presParOf" srcId="{21DE3148-A649-4B0D-81C6-CDF6A326DFED}" destId="{2ACFD2D6-0E10-4DC7-96CC-667BE37F7D2A}" srcOrd="7" destOrd="0" presId="urn:microsoft.com/office/officeart/2008/layout/LinedList"/>
    <dgm:cxn modelId="{AC368AF4-98CA-4DEB-834A-44483AD6750E}" type="presParOf" srcId="{2ACFD2D6-0E10-4DC7-96CC-667BE37F7D2A}" destId="{2A4F8FF6-F6AC-4571-9204-CE11CC231BCB}" srcOrd="0" destOrd="0" presId="urn:microsoft.com/office/officeart/2008/layout/LinedList"/>
    <dgm:cxn modelId="{B91B46B5-336F-41FC-917D-68A9DADFBBE9}" type="presParOf" srcId="{2ACFD2D6-0E10-4DC7-96CC-667BE37F7D2A}" destId="{1473691E-6FB3-4812-B21D-71C7C70668B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BCDC82D1-AFE1-43FB-B523-A65692333FE9}"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AEB4DF65-9004-46BD-87E1-A9785CB4E8DD}">
      <dgm:prSet/>
      <dgm:spPr/>
      <dgm:t>
        <a:bodyPr/>
        <a:lstStyle/>
        <a:p>
          <a:r>
            <a:rPr lang="en-GB" dirty="0" smtClean="0"/>
            <a:t>Do you believe in destiny?</a:t>
          </a:r>
        </a:p>
      </dgm:t>
    </dgm:pt>
    <dgm:pt modelId="{EE976370-C2CB-4910-ABFC-B7E403011DC0}" type="parTrans" cxnId="{F1406595-2856-48D7-A55D-44D43B3A7F83}">
      <dgm:prSet/>
      <dgm:spPr/>
      <dgm:t>
        <a:bodyPr/>
        <a:lstStyle/>
        <a:p>
          <a:endParaRPr lang="en-US"/>
        </a:p>
      </dgm:t>
    </dgm:pt>
    <dgm:pt modelId="{606AC3DD-8C29-4808-B878-CEAB4B50FC65}" type="sibTrans" cxnId="{F1406595-2856-48D7-A55D-44D43B3A7F83}">
      <dgm:prSet/>
      <dgm:spPr/>
      <dgm:t>
        <a:bodyPr/>
        <a:lstStyle/>
        <a:p>
          <a:endParaRPr lang="en-US"/>
        </a:p>
      </dgm:t>
    </dgm:pt>
    <dgm:pt modelId="{66196DF2-7767-43E4-9612-FDBF99308D1F}">
      <dgm:prSet/>
      <dgm:spPr/>
      <dgm:t>
        <a:bodyPr/>
        <a:lstStyle/>
        <a:p>
          <a:r>
            <a:rPr lang="en-GB" smtClean="0"/>
            <a:t>What mysticism surrounds the founding of Alexander?</a:t>
          </a:r>
          <a:endParaRPr lang="en-GB" dirty="0" smtClean="0"/>
        </a:p>
      </dgm:t>
    </dgm:pt>
    <dgm:pt modelId="{573B6F35-84FF-460D-B574-095C34505464}" type="parTrans" cxnId="{25CF6A99-160F-4E08-AA4A-D9E5ED46C6CE}">
      <dgm:prSet/>
      <dgm:spPr/>
      <dgm:t>
        <a:bodyPr/>
        <a:lstStyle/>
        <a:p>
          <a:endParaRPr lang="en-US"/>
        </a:p>
      </dgm:t>
    </dgm:pt>
    <dgm:pt modelId="{B0B753D5-B9FD-48AF-B3D5-302A3AEF40B1}" type="sibTrans" cxnId="{25CF6A99-160F-4E08-AA4A-D9E5ED46C6CE}">
      <dgm:prSet/>
      <dgm:spPr/>
      <dgm:t>
        <a:bodyPr/>
        <a:lstStyle/>
        <a:p>
          <a:endParaRPr lang="en-US"/>
        </a:p>
      </dgm:t>
    </dgm:pt>
    <dgm:pt modelId="{002947C2-22FB-4CB7-A168-3BF6D638B562}">
      <dgm:prSet/>
      <dgm:spPr/>
      <dgm:t>
        <a:bodyPr/>
        <a:lstStyle/>
        <a:p>
          <a:r>
            <a:rPr lang="en-GB" dirty="0" smtClean="0"/>
            <a:t>Do you find their versions of events believable?</a:t>
          </a:r>
        </a:p>
      </dgm:t>
    </dgm:pt>
    <dgm:pt modelId="{544B2AE3-6CE7-4992-85DD-415428EED9B3}" type="parTrans" cxnId="{347AED84-79DC-4F31-94F8-27A5EE7BE499}">
      <dgm:prSet/>
      <dgm:spPr/>
      <dgm:t>
        <a:bodyPr/>
        <a:lstStyle/>
        <a:p>
          <a:endParaRPr lang="en-US"/>
        </a:p>
      </dgm:t>
    </dgm:pt>
    <dgm:pt modelId="{8204FE83-48B3-44F4-A699-7CFFF3A28F2B}" type="sibTrans" cxnId="{347AED84-79DC-4F31-94F8-27A5EE7BE499}">
      <dgm:prSet/>
      <dgm:spPr/>
      <dgm:t>
        <a:bodyPr/>
        <a:lstStyle/>
        <a:p>
          <a:endParaRPr lang="en-US"/>
        </a:p>
      </dgm:t>
    </dgm:pt>
    <dgm:pt modelId="{8EE472B3-DABC-4EC2-8652-5CF29110031A}">
      <dgm:prSet/>
      <dgm:spPr/>
      <dgm:t>
        <a:bodyPr/>
        <a:lstStyle/>
        <a:p>
          <a:r>
            <a:rPr lang="en-GB" smtClean="0"/>
            <a:t>Whose account – Arrian or Plutarch’s – is the more believable? Give reasons for your answer.</a:t>
          </a:r>
          <a:endParaRPr lang="en-GB" dirty="0"/>
        </a:p>
      </dgm:t>
    </dgm:pt>
    <dgm:pt modelId="{18E32C71-88E5-4FA7-B6B9-466598C36E98}" type="parTrans" cxnId="{ED65502D-868E-4F5E-B2A0-740E6B16E38C}">
      <dgm:prSet/>
      <dgm:spPr/>
      <dgm:t>
        <a:bodyPr/>
        <a:lstStyle/>
        <a:p>
          <a:endParaRPr lang="en-US"/>
        </a:p>
      </dgm:t>
    </dgm:pt>
    <dgm:pt modelId="{D614A4ED-2449-4537-BE40-834C49F42393}" type="sibTrans" cxnId="{ED65502D-868E-4F5E-B2A0-740E6B16E38C}">
      <dgm:prSet/>
      <dgm:spPr/>
      <dgm:t>
        <a:bodyPr/>
        <a:lstStyle/>
        <a:p>
          <a:endParaRPr lang="en-US"/>
        </a:p>
      </dgm:t>
    </dgm:pt>
    <dgm:pt modelId="{8CB8DB8C-EFDB-48A2-8483-3DA60A1491C8}" type="pres">
      <dgm:prSet presAssocID="{BCDC82D1-AFE1-43FB-B523-A65692333FE9}" presName="linear" presStyleCnt="0">
        <dgm:presLayoutVars>
          <dgm:animLvl val="lvl"/>
          <dgm:resizeHandles val="exact"/>
        </dgm:presLayoutVars>
      </dgm:prSet>
      <dgm:spPr/>
      <dgm:t>
        <a:bodyPr/>
        <a:lstStyle/>
        <a:p>
          <a:endParaRPr lang="en-US"/>
        </a:p>
      </dgm:t>
    </dgm:pt>
    <dgm:pt modelId="{9A5CAEAC-6B39-4C3D-82B0-F238E2B4C9C4}" type="pres">
      <dgm:prSet presAssocID="{AEB4DF65-9004-46BD-87E1-A9785CB4E8DD}" presName="parentText" presStyleLbl="node1" presStyleIdx="0" presStyleCnt="4">
        <dgm:presLayoutVars>
          <dgm:chMax val="0"/>
          <dgm:bulletEnabled val="1"/>
        </dgm:presLayoutVars>
      </dgm:prSet>
      <dgm:spPr/>
      <dgm:t>
        <a:bodyPr/>
        <a:lstStyle/>
        <a:p>
          <a:endParaRPr lang="en-US"/>
        </a:p>
      </dgm:t>
    </dgm:pt>
    <dgm:pt modelId="{1335869C-2905-4D80-8864-D7060C5F8A84}" type="pres">
      <dgm:prSet presAssocID="{606AC3DD-8C29-4808-B878-CEAB4B50FC65}" presName="spacer" presStyleCnt="0"/>
      <dgm:spPr/>
    </dgm:pt>
    <dgm:pt modelId="{272492BE-EA14-4F60-BEAB-03772BC11ACC}" type="pres">
      <dgm:prSet presAssocID="{66196DF2-7767-43E4-9612-FDBF99308D1F}" presName="parentText" presStyleLbl="node1" presStyleIdx="1" presStyleCnt="4">
        <dgm:presLayoutVars>
          <dgm:chMax val="0"/>
          <dgm:bulletEnabled val="1"/>
        </dgm:presLayoutVars>
      </dgm:prSet>
      <dgm:spPr/>
      <dgm:t>
        <a:bodyPr/>
        <a:lstStyle/>
        <a:p>
          <a:endParaRPr lang="en-US"/>
        </a:p>
      </dgm:t>
    </dgm:pt>
    <dgm:pt modelId="{C5A7A2ED-025B-43DF-A4EF-9C33A5FE9B5A}" type="pres">
      <dgm:prSet presAssocID="{B0B753D5-B9FD-48AF-B3D5-302A3AEF40B1}" presName="spacer" presStyleCnt="0"/>
      <dgm:spPr/>
    </dgm:pt>
    <dgm:pt modelId="{CD17FBAB-EB54-4334-8CE4-9EA63E009FA2}" type="pres">
      <dgm:prSet presAssocID="{002947C2-22FB-4CB7-A168-3BF6D638B562}" presName="parentText" presStyleLbl="node1" presStyleIdx="2" presStyleCnt="4">
        <dgm:presLayoutVars>
          <dgm:chMax val="0"/>
          <dgm:bulletEnabled val="1"/>
        </dgm:presLayoutVars>
      </dgm:prSet>
      <dgm:spPr/>
      <dgm:t>
        <a:bodyPr/>
        <a:lstStyle/>
        <a:p>
          <a:endParaRPr lang="en-US"/>
        </a:p>
      </dgm:t>
    </dgm:pt>
    <dgm:pt modelId="{3D79297B-7C22-4069-88E8-25FF8492CE3B}" type="pres">
      <dgm:prSet presAssocID="{8204FE83-48B3-44F4-A699-7CFFF3A28F2B}" presName="spacer" presStyleCnt="0"/>
      <dgm:spPr/>
    </dgm:pt>
    <dgm:pt modelId="{B7EFCBF5-12F0-47F7-AC8A-6C7BC199D704}" type="pres">
      <dgm:prSet presAssocID="{8EE472B3-DABC-4EC2-8652-5CF29110031A}" presName="parentText" presStyleLbl="node1" presStyleIdx="3" presStyleCnt="4">
        <dgm:presLayoutVars>
          <dgm:chMax val="0"/>
          <dgm:bulletEnabled val="1"/>
        </dgm:presLayoutVars>
      </dgm:prSet>
      <dgm:spPr/>
      <dgm:t>
        <a:bodyPr/>
        <a:lstStyle/>
        <a:p>
          <a:endParaRPr lang="en-US"/>
        </a:p>
      </dgm:t>
    </dgm:pt>
  </dgm:ptLst>
  <dgm:cxnLst>
    <dgm:cxn modelId="{25CF6A99-160F-4E08-AA4A-D9E5ED46C6CE}" srcId="{BCDC82D1-AFE1-43FB-B523-A65692333FE9}" destId="{66196DF2-7767-43E4-9612-FDBF99308D1F}" srcOrd="1" destOrd="0" parTransId="{573B6F35-84FF-460D-B574-095C34505464}" sibTransId="{B0B753D5-B9FD-48AF-B3D5-302A3AEF40B1}"/>
    <dgm:cxn modelId="{D8633B2C-6681-4D4C-9217-629E7D85D5D2}" type="presOf" srcId="{BCDC82D1-AFE1-43FB-B523-A65692333FE9}" destId="{8CB8DB8C-EFDB-48A2-8483-3DA60A1491C8}" srcOrd="0" destOrd="0" presId="urn:microsoft.com/office/officeart/2005/8/layout/vList2"/>
    <dgm:cxn modelId="{63395B1F-0F38-4E7D-9E1C-B813D018F580}" type="presOf" srcId="{AEB4DF65-9004-46BD-87E1-A9785CB4E8DD}" destId="{9A5CAEAC-6B39-4C3D-82B0-F238E2B4C9C4}" srcOrd="0" destOrd="0" presId="urn:microsoft.com/office/officeart/2005/8/layout/vList2"/>
    <dgm:cxn modelId="{0DF86BA0-F3B6-4EC2-98BD-8691ACB475A1}" type="presOf" srcId="{66196DF2-7767-43E4-9612-FDBF99308D1F}" destId="{272492BE-EA14-4F60-BEAB-03772BC11ACC}" srcOrd="0" destOrd="0" presId="urn:microsoft.com/office/officeart/2005/8/layout/vList2"/>
    <dgm:cxn modelId="{81817CBA-F151-459D-B152-4872AD35F638}" type="presOf" srcId="{002947C2-22FB-4CB7-A168-3BF6D638B562}" destId="{CD17FBAB-EB54-4334-8CE4-9EA63E009FA2}" srcOrd="0" destOrd="0" presId="urn:microsoft.com/office/officeart/2005/8/layout/vList2"/>
    <dgm:cxn modelId="{ED65502D-868E-4F5E-B2A0-740E6B16E38C}" srcId="{BCDC82D1-AFE1-43FB-B523-A65692333FE9}" destId="{8EE472B3-DABC-4EC2-8652-5CF29110031A}" srcOrd="3" destOrd="0" parTransId="{18E32C71-88E5-4FA7-B6B9-466598C36E98}" sibTransId="{D614A4ED-2449-4537-BE40-834C49F42393}"/>
    <dgm:cxn modelId="{347AED84-79DC-4F31-94F8-27A5EE7BE499}" srcId="{BCDC82D1-AFE1-43FB-B523-A65692333FE9}" destId="{002947C2-22FB-4CB7-A168-3BF6D638B562}" srcOrd="2" destOrd="0" parTransId="{544B2AE3-6CE7-4992-85DD-415428EED9B3}" sibTransId="{8204FE83-48B3-44F4-A699-7CFFF3A28F2B}"/>
    <dgm:cxn modelId="{F1406595-2856-48D7-A55D-44D43B3A7F83}" srcId="{BCDC82D1-AFE1-43FB-B523-A65692333FE9}" destId="{AEB4DF65-9004-46BD-87E1-A9785CB4E8DD}" srcOrd="0" destOrd="0" parTransId="{EE976370-C2CB-4910-ABFC-B7E403011DC0}" sibTransId="{606AC3DD-8C29-4808-B878-CEAB4B50FC65}"/>
    <dgm:cxn modelId="{B5D90E2F-8A2C-454D-8213-25E934B683E9}" type="presOf" srcId="{8EE472B3-DABC-4EC2-8652-5CF29110031A}" destId="{B7EFCBF5-12F0-47F7-AC8A-6C7BC199D704}" srcOrd="0" destOrd="0" presId="urn:microsoft.com/office/officeart/2005/8/layout/vList2"/>
    <dgm:cxn modelId="{953ED05A-4335-4626-AC3C-D4EE33B1CCE6}" type="presParOf" srcId="{8CB8DB8C-EFDB-48A2-8483-3DA60A1491C8}" destId="{9A5CAEAC-6B39-4C3D-82B0-F238E2B4C9C4}" srcOrd="0" destOrd="0" presId="urn:microsoft.com/office/officeart/2005/8/layout/vList2"/>
    <dgm:cxn modelId="{6B3D67A9-7BF0-44F4-AC36-34CFC1AF66DF}" type="presParOf" srcId="{8CB8DB8C-EFDB-48A2-8483-3DA60A1491C8}" destId="{1335869C-2905-4D80-8864-D7060C5F8A84}" srcOrd="1" destOrd="0" presId="urn:microsoft.com/office/officeart/2005/8/layout/vList2"/>
    <dgm:cxn modelId="{33BD00B3-6A2B-4589-89B7-9425C6896123}" type="presParOf" srcId="{8CB8DB8C-EFDB-48A2-8483-3DA60A1491C8}" destId="{272492BE-EA14-4F60-BEAB-03772BC11ACC}" srcOrd="2" destOrd="0" presId="urn:microsoft.com/office/officeart/2005/8/layout/vList2"/>
    <dgm:cxn modelId="{137967A4-07B9-4936-829E-FC63BE1E247F}" type="presParOf" srcId="{8CB8DB8C-EFDB-48A2-8483-3DA60A1491C8}" destId="{C5A7A2ED-025B-43DF-A4EF-9C33A5FE9B5A}" srcOrd="3" destOrd="0" presId="urn:microsoft.com/office/officeart/2005/8/layout/vList2"/>
    <dgm:cxn modelId="{A156A020-38FD-49C6-A2D0-D5D80304C687}" type="presParOf" srcId="{8CB8DB8C-EFDB-48A2-8483-3DA60A1491C8}" destId="{CD17FBAB-EB54-4334-8CE4-9EA63E009FA2}" srcOrd="4" destOrd="0" presId="urn:microsoft.com/office/officeart/2005/8/layout/vList2"/>
    <dgm:cxn modelId="{B264CA71-7179-4472-AE7B-1933C5AC114B}" type="presParOf" srcId="{8CB8DB8C-EFDB-48A2-8483-3DA60A1491C8}" destId="{3D79297B-7C22-4069-88E8-25FF8492CE3B}" srcOrd="5" destOrd="0" presId="urn:microsoft.com/office/officeart/2005/8/layout/vList2"/>
    <dgm:cxn modelId="{D07963D5-63D0-416D-9D17-52375EE2531B}" type="presParOf" srcId="{8CB8DB8C-EFDB-48A2-8483-3DA60A1491C8}" destId="{B7EFCBF5-12F0-47F7-AC8A-6C7BC199D704}"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A98EFF2D-9580-4BFA-9AA4-F124E734EB7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D1AA282-B0D1-44D6-9C8B-B5ABFB289A09}">
      <dgm:prSet/>
      <dgm:spPr/>
      <dgm:t>
        <a:bodyPr/>
        <a:lstStyle/>
        <a:p>
          <a:r>
            <a:rPr lang="en-IE"/>
            <a:t>Brave/courageous</a:t>
          </a:r>
          <a:endParaRPr lang="en-US"/>
        </a:p>
      </dgm:t>
    </dgm:pt>
    <dgm:pt modelId="{41C14A95-8AE7-4493-84D9-972B27B28A27}" type="parTrans" cxnId="{AC471817-67E2-4562-8B82-01137B0016B2}">
      <dgm:prSet/>
      <dgm:spPr/>
      <dgm:t>
        <a:bodyPr/>
        <a:lstStyle/>
        <a:p>
          <a:endParaRPr lang="en-US"/>
        </a:p>
      </dgm:t>
    </dgm:pt>
    <dgm:pt modelId="{16E43DFD-AE7F-47CB-8581-FF06D3245359}" type="sibTrans" cxnId="{AC471817-67E2-4562-8B82-01137B0016B2}">
      <dgm:prSet/>
      <dgm:spPr/>
      <dgm:t>
        <a:bodyPr/>
        <a:lstStyle/>
        <a:p>
          <a:endParaRPr lang="en-US"/>
        </a:p>
      </dgm:t>
    </dgm:pt>
    <dgm:pt modelId="{F4E6F043-B4F0-441F-AF31-FB6419A2DB6C}">
      <dgm:prSet/>
      <dgm:spPr/>
      <dgm:t>
        <a:bodyPr/>
        <a:lstStyle/>
        <a:p>
          <a:endParaRPr lang="en-US" dirty="0"/>
        </a:p>
      </dgm:t>
    </dgm:pt>
    <dgm:pt modelId="{401F76C9-937E-48D1-8073-009CB1E255EC}" type="parTrans" cxnId="{DD75F561-CB3C-402B-A8CE-C1875EC826F4}">
      <dgm:prSet/>
      <dgm:spPr/>
      <dgm:t>
        <a:bodyPr/>
        <a:lstStyle/>
        <a:p>
          <a:endParaRPr lang="en-US"/>
        </a:p>
      </dgm:t>
    </dgm:pt>
    <dgm:pt modelId="{186679A7-C538-4788-9AE3-145A5857D5C5}" type="sibTrans" cxnId="{DD75F561-CB3C-402B-A8CE-C1875EC826F4}">
      <dgm:prSet/>
      <dgm:spPr/>
      <dgm:t>
        <a:bodyPr/>
        <a:lstStyle/>
        <a:p>
          <a:endParaRPr lang="en-US"/>
        </a:p>
      </dgm:t>
    </dgm:pt>
    <dgm:pt modelId="{FB96134E-09CA-496C-B4A0-998D6158BB9C}">
      <dgm:prSet/>
      <dgm:spPr/>
      <dgm:t>
        <a:bodyPr/>
        <a:lstStyle/>
        <a:p>
          <a:r>
            <a:rPr lang="en-IE" dirty="0"/>
            <a:t>Reckless/</a:t>
          </a:r>
          <a:r>
            <a:rPr lang="en-IE" dirty="0" err="1"/>
            <a:t>ambitous</a:t>
          </a:r>
          <a:endParaRPr lang="en-US" dirty="0"/>
        </a:p>
      </dgm:t>
    </dgm:pt>
    <dgm:pt modelId="{4C375915-C426-4128-BB86-54910F7759A5}" type="parTrans" cxnId="{EB972544-7C78-47D0-99B9-E987425F2C5D}">
      <dgm:prSet/>
      <dgm:spPr/>
      <dgm:t>
        <a:bodyPr/>
        <a:lstStyle/>
        <a:p>
          <a:endParaRPr lang="en-US"/>
        </a:p>
      </dgm:t>
    </dgm:pt>
    <dgm:pt modelId="{F115A6F0-99A2-44D1-9631-8D7FCBDCC899}" type="sibTrans" cxnId="{EB972544-7C78-47D0-99B9-E987425F2C5D}">
      <dgm:prSet/>
      <dgm:spPr/>
      <dgm:t>
        <a:bodyPr/>
        <a:lstStyle/>
        <a:p>
          <a:endParaRPr lang="en-US"/>
        </a:p>
      </dgm:t>
    </dgm:pt>
    <dgm:pt modelId="{FD1F743E-9ACA-4F13-9F5F-84F8E0DF7129}" type="pres">
      <dgm:prSet presAssocID="{A98EFF2D-9580-4BFA-9AA4-F124E734EB77}" presName="root" presStyleCnt="0">
        <dgm:presLayoutVars>
          <dgm:dir/>
          <dgm:resizeHandles val="exact"/>
        </dgm:presLayoutVars>
      </dgm:prSet>
      <dgm:spPr/>
      <dgm:t>
        <a:bodyPr/>
        <a:lstStyle/>
        <a:p>
          <a:endParaRPr lang="en-US"/>
        </a:p>
      </dgm:t>
    </dgm:pt>
    <dgm:pt modelId="{FD3A2C32-56AC-4FCA-A3A3-F239DE0A6CA5}" type="pres">
      <dgm:prSet presAssocID="{AD1AA282-B0D1-44D6-9C8B-B5ABFB289A09}" presName="compNode" presStyleCnt="0"/>
      <dgm:spPr/>
    </dgm:pt>
    <dgm:pt modelId="{CC52141D-D15B-479A-8253-9374DDA27A6C}" type="pres">
      <dgm:prSet presAssocID="{AD1AA282-B0D1-44D6-9C8B-B5ABFB289A09}" presName="bgRect" presStyleLbl="bgShp" presStyleIdx="0" presStyleCnt="3"/>
      <dgm:spPr/>
    </dgm:pt>
    <dgm:pt modelId="{477BFF53-E055-4A2A-85E4-A661FDDDB069}" type="pres">
      <dgm:prSet presAssocID="{AD1AA282-B0D1-44D6-9C8B-B5ABFB289A0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Lion"/>
        </a:ext>
      </dgm:extLst>
    </dgm:pt>
    <dgm:pt modelId="{01C9665A-FB78-4D1D-A98F-3D6BB5CCB716}" type="pres">
      <dgm:prSet presAssocID="{AD1AA282-B0D1-44D6-9C8B-B5ABFB289A09}" presName="spaceRect" presStyleCnt="0"/>
      <dgm:spPr/>
    </dgm:pt>
    <dgm:pt modelId="{B2C210CE-3F74-46C4-8E8C-E5A3CEDCB441}" type="pres">
      <dgm:prSet presAssocID="{AD1AA282-B0D1-44D6-9C8B-B5ABFB289A09}" presName="parTx" presStyleLbl="revTx" presStyleIdx="0" presStyleCnt="3">
        <dgm:presLayoutVars>
          <dgm:chMax val="0"/>
          <dgm:chPref val="0"/>
        </dgm:presLayoutVars>
      </dgm:prSet>
      <dgm:spPr/>
      <dgm:t>
        <a:bodyPr/>
        <a:lstStyle/>
        <a:p>
          <a:endParaRPr lang="en-US"/>
        </a:p>
      </dgm:t>
    </dgm:pt>
    <dgm:pt modelId="{D81915AB-D869-4276-8D90-86F0E699FAA3}" type="pres">
      <dgm:prSet presAssocID="{16E43DFD-AE7F-47CB-8581-FF06D3245359}" presName="sibTrans" presStyleCnt="0"/>
      <dgm:spPr/>
    </dgm:pt>
    <dgm:pt modelId="{0714E1FF-DFEA-4C36-A589-1918E5925B56}" type="pres">
      <dgm:prSet presAssocID="{F4E6F043-B4F0-441F-AF31-FB6419A2DB6C}" presName="compNode" presStyleCnt="0"/>
      <dgm:spPr/>
    </dgm:pt>
    <dgm:pt modelId="{4E242487-3354-4DB6-9646-7E6BB24FC47D}" type="pres">
      <dgm:prSet presAssocID="{F4E6F043-B4F0-441F-AF31-FB6419A2DB6C}" presName="bgRect" presStyleLbl="bgShp" presStyleIdx="1" presStyleCnt="3"/>
      <dgm:spPr/>
    </dgm:pt>
    <dgm:pt modelId="{9E9D8244-4629-421E-952B-DD02F781E6E3}" type="pres">
      <dgm:prSet presAssocID="{F4E6F043-B4F0-441F-AF31-FB6419A2DB6C}" presName="iconRect" presStyleLbl="node1" presStyleIdx="1" presStyleCnt="3" custLinFactX="100000" custLinFactNeighborX="153416" custLinFactNeighborY="-425"/>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a:blipFill>
        <a:ln>
          <a:noFill/>
        </a:ln>
      </dgm:spPr>
      <dgm:t>
        <a:bodyPr/>
        <a:lstStyle/>
        <a:p>
          <a:endParaRPr lang="en-US"/>
        </a:p>
      </dgm:t>
      <dgm:extLst>
        <a:ext uri="{E40237B7-FDA0-4F09-8148-C483321AD2D9}">
          <dgm14:cNvPr xmlns:dgm14="http://schemas.microsoft.com/office/drawing/2010/diagram" id="0" name="" descr="Add"/>
        </a:ext>
      </dgm:extLst>
    </dgm:pt>
    <dgm:pt modelId="{6C8E2FD5-5C8D-4D15-9F19-62C27E078572}" type="pres">
      <dgm:prSet presAssocID="{F4E6F043-B4F0-441F-AF31-FB6419A2DB6C}" presName="spaceRect" presStyleCnt="0"/>
      <dgm:spPr/>
    </dgm:pt>
    <dgm:pt modelId="{7018D143-B821-420B-874B-14FCD2FFA786}" type="pres">
      <dgm:prSet presAssocID="{F4E6F043-B4F0-441F-AF31-FB6419A2DB6C}" presName="parTx" presStyleLbl="revTx" presStyleIdx="1" presStyleCnt="3">
        <dgm:presLayoutVars>
          <dgm:chMax val="0"/>
          <dgm:chPref val="0"/>
        </dgm:presLayoutVars>
      </dgm:prSet>
      <dgm:spPr/>
      <dgm:t>
        <a:bodyPr/>
        <a:lstStyle/>
        <a:p>
          <a:endParaRPr lang="en-US"/>
        </a:p>
      </dgm:t>
    </dgm:pt>
    <dgm:pt modelId="{E534D07A-29FB-447C-97C9-8E2CCC067521}" type="pres">
      <dgm:prSet presAssocID="{186679A7-C538-4788-9AE3-145A5857D5C5}" presName="sibTrans" presStyleCnt="0"/>
      <dgm:spPr/>
    </dgm:pt>
    <dgm:pt modelId="{D6D19281-83CF-4C55-9885-0F30749873E4}" type="pres">
      <dgm:prSet presAssocID="{FB96134E-09CA-496C-B4A0-998D6158BB9C}" presName="compNode" presStyleCnt="0"/>
      <dgm:spPr/>
    </dgm:pt>
    <dgm:pt modelId="{81722C15-B4E0-480F-B4D7-E09F913D9E7E}" type="pres">
      <dgm:prSet presAssocID="{FB96134E-09CA-496C-B4A0-998D6158BB9C}" presName="bgRect" presStyleLbl="bgShp" presStyleIdx="2" presStyleCnt="3"/>
      <dgm:spPr/>
    </dgm:pt>
    <dgm:pt modelId="{84ABCB5D-1689-48A7-BDFD-B2F12BD9C7E1}" type="pres">
      <dgm:prSet presAssocID="{FB96134E-09CA-496C-B4A0-998D6158BB9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a:blipFill>
        <a:ln>
          <a:noFill/>
        </a:ln>
      </dgm:spPr>
      <dgm:t>
        <a:bodyPr/>
        <a:lstStyle/>
        <a:p>
          <a:endParaRPr lang="en-US"/>
        </a:p>
      </dgm:t>
      <dgm:extLst>
        <a:ext uri="{E40237B7-FDA0-4F09-8148-C483321AD2D9}">
          <dgm14:cNvPr xmlns:dgm14="http://schemas.microsoft.com/office/drawing/2010/diagram" id="0" name="" descr="Aspiration"/>
        </a:ext>
      </dgm:extLst>
    </dgm:pt>
    <dgm:pt modelId="{25F47DB7-5143-4F7F-B202-B8DF851BDC29}" type="pres">
      <dgm:prSet presAssocID="{FB96134E-09CA-496C-B4A0-998D6158BB9C}" presName="spaceRect" presStyleCnt="0"/>
      <dgm:spPr/>
    </dgm:pt>
    <dgm:pt modelId="{F2F9B8B2-32A5-4F8B-AF39-396061F4F146}" type="pres">
      <dgm:prSet presAssocID="{FB96134E-09CA-496C-B4A0-998D6158BB9C}" presName="parTx" presStyleLbl="revTx" presStyleIdx="2" presStyleCnt="3">
        <dgm:presLayoutVars>
          <dgm:chMax val="0"/>
          <dgm:chPref val="0"/>
        </dgm:presLayoutVars>
      </dgm:prSet>
      <dgm:spPr/>
      <dgm:t>
        <a:bodyPr/>
        <a:lstStyle/>
        <a:p>
          <a:endParaRPr lang="en-US"/>
        </a:p>
      </dgm:t>
    </dgm:pt>
  </dgm:ptLst>
  <dgm:cxnLst>
    <dgm:cxn modelId="{AC471817-67E2-4562-8B82-01137B0016B2}" srcId="{A98EFF2D-9580-4BFA-9AA4-F124E734EB77}" destId="{AD1AA282-B0D1-44D6-9C8B-B5ABFB289A09}" srcOrd="0" destOrd="0" parTransId="{41C14A95-8AE7-4493-84D9-972B27B28A27}" sibTransId="{16E43DFD-AE7F-47CB-8581-FF06D3245359}"/>
    <dgm:cxn modelId="{23BF0862-2565-4BEC-BF82-FA3F56D237C3}" type="presOf" srcId="{A98EFF2D-9580-4BFA-9AA4-F124E734EB77}" destId="{FD1F743E-9ACA-4F13-9F5F-84F8E0DF7129}" srcOrd="0" destOrd="0" presId="urn:microsoft.com/office/officeart/2018/2/layout/IconVerticalSolidList"/>
    <dgm:cxn modelId="{EB972544-7C78-47D0-99B9-E987425F2C5D}" srcId="{A98EFF2D-9580-4BFA-9AA4-F124E734EB77}" destId="{FB96134E-09CA-496C-B4A0-998D6158BB9C}" srcOrd="2" destOrd="0" parTransId="{4C375915-C426-4128-BB86-54910F7759A5}" sibTransId="{F115A6F0-99A2-44D1-9631-8D7FCBDCC899}"/>
    <dgm:cxn modelId="{2F2FAC7B-2ABB-4ADB-9D3A-D4C581C0004C}" type="presOf" srcId="{FB96134E-09CA-496C-B4A0-998D6158BB9C}" destId="{F2F9B8B2-32A5-4F8B-AF39-396061F4F146}" srcOrd="0" destOrd="0" presId="urn:microsoft.com/office/officeart/2018/2/layout/IconVerticalSolidList"/>
    <dgm:cxn modelId="{DD75F561-CB3C-402B-A8CE-C1875EC826F4}" srcId="{A98EFF2D-9580-4BFA-9AA4-F124E734EB77}" destId="{F4E6F043-B4F0-441F-AF31-FB6419A2DB6C}" srcOrd="1" destOrd="0" parTransId="{401F76C9-937E-48D1-8073-009CB1E255EC}" sibTransId="{186679A7-C538-4788-9AE3-145A5857D5C5}"/>
    <dgm:cxn modelId="{AED8282A-8C45-42C1-A945-D68C31B2C5CB}" type="presOf" srcId="{F4E6F043-B4F0-441F-AF31-FB6419A2DB6C}" destId="{7018D143-B821-420B-874B-14FCD2FFA786}" srcOrd="0" destOrd="0" presId="urn:microsoft.com/office/officeart/2018/2/layout/IconVerticalSolidList"/>
    <dgm:cxn modelId="{8C4BFB74-E084-468D-8FC7-4D8406AEC902}" type="presOf" srcId="{AD1AA282-B0D1-44D6-9C8B-B5ABFB289A09}" destId="{B2C210CE-3F74-46C4-8E8C-E5A3CEDCB441}" srcOrd="0" destOrd="0" presId="urn:microsoft.com/office/officeart/2018/2/layout/IconVerticalSolidList"/>
    <dgm:cxn modelId="{57DC9076-D80B-44B0-8215-C326D5196522}" type="presParOf" srcId="{FD1F743E-9ACA-4F13-9F5F-84F8E0DF7129}" destId="{FD3A2C32-56AC-4FCA-A3A3-F239DE0A6CA5}" srcOrd="0" destOrd="0" presId="urn:microsoft.com/office/officeart/2018/2/layout/IconVerticalSolidList"/>
    <dgm:cxn modelId="{D5B2B75E-1750-4754-B907-86F11FDF73D1}" type="presParOf" srcId="{FD3A2C32-56AC-4FCA-A3A3-F239DE0A6CA5}" destId="{CC52141D-D15B-479A-8253-9374DDA27A6C}" srcOrd="0" destOrd="0" presId="urn:microsoft.com/office/officeart/2018/2/layout/IconVerticalSolidList"/>
    <dgm:cxn modelId="{4012B937-AEC7-4C07-83A3-CF327243B138}" type="presParOf" srcId="{FD3A2C32-56AC-4FCA-A3A3-F239DE0A6CA5}" destId="{477BFF53-E055-4A2A-85E4-A661FDDDB069}" srcOrd="1" destOrd="0" presId="urn:microsoft.com/office/officeart/2018/2/layout/IconVerticalSolidList"/>
    <dgm:cxn modelId="{112B6A2F-F489-4521-872F-895E06391172}" type="presParOf" srcId="{FD3A2C32-56AC-4FCA-A3A3-F239DE0A6CA5}" destId="{01C9665A-FB78-4D1D-A98F-3D6BB5CCB716}" srcOrd="2" destOrd="0" presId="urn:microsoft.com/office/officeart/2018/2/layout/IconVerticalSolidList"/>
    <dgm:cxn modelId="{449E1B7C-9B78-4547-99C3-75CC4D57D0DB}" type="presParOf" srcId="{FD3A2C32-56AC-4FCA-A3A3-F239DE0A6CA5}" destId="{B2C210CE-3F74-46C4-8E8C-E5A3CEDCB441}" srcOrd="3" destOrd="0" presId="urn:microsoft.com/office/officeart/2018/2/layout/IconVerticalSolidList"/>
    <dgm:cxn modelId="{3DBB3253-B677-43A4-A870-2B8779C619FD}" type="presParOf" srcId="{FD1F743E-9ACA-4F13-9F5F-84F8E0DF7129}" destId="{D81915AB-D869-4276-8D90-86F0E699FAA3}" srcOrd="1" destOrd="0" presId="urn:microsoft.com/office/officeart/2018/2/layout/IconVerticalSolidList"/>
    <dgm:cxn modelId="{794E446F-AFC8-46EA-B2F3-1CBD61FACAC1}" type="presParOf" srcId="{FD1F743E-9ACA-4F13-9F5F-84F8E0DF7129}" destId="{0714E1FF-DFEA-4C36-A589-1918E5925B56}" srcOrd="2" destOrd="0" presId="urn:microsoft.com/office/officeart/2018/2/layout/IconVerticalSolidList"/>
    <dgm:cxn modelId="{C7CF0BB2-7ED1-4F76-8763-F40B07414E39}" type="presParOf" srcId="{0714E1FF-DFEA-4C36-A589-1918E5925B56}" destId="{4E242487-3354-4DB6-9646-7E6BB24FC47D}" srcOrd="0" destOrd="0" presId="urn:microsoft.com/office/officeart/2018/2/layout/IconVerticalSolidList"/>
    <dgm:cxn modelId="{F1FF7CF2-509C-481B-9E1D-47E43F178203}" type="presParOf" srcId="{0714E1FF-DFEA-4C36-A589-1918E5925B56}" destId="{9E9D8244-4629-421E-952B-DD02F781E6E3}" srcOrd="1" destOrd="0" presId="urn:microsoft.com/office/officeart/2018/2/layout/IconVerticalSolidList"/>
    <dgm:cxn modelId="{5C52EF8B-3B25-4245-B3A3-2DF119CAF6ED}" type="presParOf" srcId="{0714E1FF-DFEA-4C36-A589-1918E5925B56}" destId="{6C8E2FD5-5C8D-4D15-9F19-62C27E078572}" srcOrd="2" destOrd="0" presId="urn:microsoft.com/office/officeart/2018/2/layout/IconVerticalSolidList"/>
    <dgm:cxn modelId="{B5ADAF61-113E-4F85-88E8-4E5DC4431CC9}" type="presParOf" srcId="{0714E1FF-DFEA-4C36-A589-1918E5925B56}" destId="{7018D143-B821-420B-874B-14FCD2FFA786}" srcOrd="3" destOrd="0" presId="urn:microsoft.com/office/officeart/2018/2/layout/IconVerticalSolidList"/>
    <dgm:cxn modelId="{DBBD63C6-3F6C-4628-B809-DDCB98CF7E47}" type="presParOf" srcId="{FD1F743E-9ACA-4F13-9F5F-84F8E0DF7129}" destId="{E534D07A-29FB-447C-97C9-8E2CCC067521}" srcOrd="3" destOrd="0" presId="urn:microsoft.com/office/officeart/2018/2/layout/IconVerticalSolidList"/>
    <dgm:cxn modelId="{8430E680-B2E6-4EB0-8F7C-84BD239152FB}" type="presParOf" srcId="{FD1F743E-9ACA-4F13-9F5F-84F8E0DF7129}" destId="{D6D19281-83CF-4C55-9885-0F30749873E4}" srcOrd="4" destOrd="0" presId="urn:microsoft.com/office/officeart/2018/2/layout/IconVerticalSolidList"/>
    <dgm:cxn modelId="{9EAC9015-DBAD-4A08-BFB0-6469F9D82372}" type="presParOf" srcId="{D6D19281-83CF-4C55-9885-0F30749873E4}" destId="{81722C15-B4E0-480F-B4D7-E09F913D9E7E}" srcOrd="0" destOrd="0" presId="urn:microsoft.com/office/officeart/2018/2/layout/IconVerticalSolidList"/>
    <dgm:cxn modelId="{6C52D1DC-8F1D-43F3-9139-1E127B41F1B6}" type="presParOf" srcId="{D6D19281-83CF-4C55-9885-0F30749873E4}" destId="{84ABCB5D-1689-48A7-BDFD-B2F12BD9C7E1}" srcOrd="1" destOrd="0" presId="urn:microsoft.com/office/officeart/2018/2/layout/IconVerticalSolidList"/>
    <dgm:cxn modelId="{70E44DB0-2CC1-41E1-934E-D6DEBF747841}" type="presParOf" srcId="{D6D19281-83CF-4C55-9885-0F30749873E4}" destId="{25F47DB7-5143-4F7F-B202-B8DF851BDC29}" srcOrd="2" destOrd="0" presId="urn:microsoft.com/office/officeart/2018/2/layout/IconVerticalSolidList"/>
    <dgm:cxn modelId="{8E08295A-63BF-4E06-AAB9-CE5D872E2491}" type="presParOf" srcId="{D6D19281-83CF-4C55-9885-0F30749873E4}" destId="{F2F9B8B2-32A5-4F8B-AF39-396061F4F14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6C8DCC4-BD4B-41CB-9E0D-10B387A6B77C}" type="doc">
      <dgm:prSet loTypeId="urn:microsoft.com/office/officeart/2016/7/layout/VerticalSolidActionList" loCatId="List" qsTypeId="urn:microsoft.com/office/officeart/2005/8/quickstyle/simple1" qsCatId="simple" csTypeId="urn:microsoft.com/office/officeart/2005/8/colors/colorful5" csCatId="colorful" phldr="1"/>
      <dgm:spPr/>
      <dgm:t>
        <a:bodyPr/>
        <a:lstStyle/>
        <a:p>
          <a:endParaRPr lang="en-US"/>
        </a:p>
      </dgm:t>
    </dgm:pt>
    <dgm:pt modelId="{FCEA7A4B-D007-4FCC-BA6E-C17EB784C69C}">
      <dgm:prSet/>
      <dgm:spPr/>
      <dgm:t>
        <a:bodyPr/>
        <a:lstStyle/>
        <a:p>
          <a:pPr>
            <a:lnSpc>
              <a:spcPct val="100000"/>
            </a:lnSpc>
          </a:pPr>
          <a:r>
            <a:rPr lang="en-US"/>
            <a:t>Identify</a:t>
          </a:r>
        </a:p>
      </dgm:t>
    </dgm:pt>
    <dgm:pt modelId="{3AE10640-289D-4860-9141-6B3918DEBAD7}" type="parTrans" cxnId="{3CEFD2BF-E9F8-48DE-8F3B-E7D4F3C1A8A4}">
      <dgm:prSet/>
      <dgm:spPr/>
      <dgm:t>
        <a:bodyPr/>
        <a:lstStyle/>
        <a:p>
          <a:endParaRPr lang="en-US"/>
        </a:p>
      </dgm:t>
    </dgm:pt>
    <dgm:pt modelId="{35E54B8F-3C31-4765-9334-D1467B629F20}" type="sibTrans" cxnId="{3CEFD2BF-E9F8-48DE-8F3B-E7D4F3C1A8A4}">
      <dgm:prSet/>
      <dgm:spPr/>
      <dgm:t>
        <a:bodyPr/>
        <a:lstStyle/>
        <a:p>
          <a:endParaRPr lang="en-US"/>
        </a:p>
      </dgm:t>
    </dgm:pt>
    <dgm:pt modelId="{B48A5C78-919E-4E3D-8099-6F7A9A3D1FCC}">
      <dgm:prSet/>
      <dgm:spPr/>
      <dgm:t>
        <a:bodyPr/>
        <a:lstStyle/>
        <a:p>
          <a:pPr>
            <a:lnSpc>
              <a:spcPct val="100000"/>
            </a:lnSpc>
          </a:pPr>
          <a:r>
            <a:rPr lang="en-US" dirty="0"/>
            <a:t>main components of the Macedonian Army</a:t>
          </a:r>
        </a:p>
      </dgm:t>
    </dgm:pt>
    <dgm:pt modelId="{79FDE6F2-BC18-4EB3-87F3-8983FBDC45EA}" type="parTrans" cxnId="{3ECBE660-F2B1-410C-8002-ACFAA0EC24CC}">
      <dgm:prSet/>
      <dgm:spPr/>
      <dgm:t>
        <a:bodyPr/>
        <a:lstStyle/>
        <a:p>
          <a:endParaRPr lang="en-US"/>
        </a:p>
      </dgm:t>
    </dgm:pt>
    <dgm:pt modelId="{9180ADE4-B803-43FD-81B1-F9AD32E8C1F1}" type="sibTrans" cxnId="{3ECBE660-F2B1-410C-8002-ACFAA0EC24CC}">
      <dgm:prSet/>
      <dgm:spPr/>
      <dgm:t>
        <a:bodyPr/>
        <a:lstStyle/>
        <a:p>
          <a:endParaRPr lang="en-US"/>
        </a:p>
      </dgm:t>
    </dgm:pt>
    <dgm:pt modelId="{D49270A0-F1FA-44E0-A23B-2AE47C4DEECB}">
      <dgm:prSet/>
      <dgm:spPr/>
      <dgm:t>
        <a:bodyPr/>
        <a:lstStyle/>
        <a:p>
          <a:pPr>
            <a:lnSpc>
              <a:spcPct val="100000"/>
            </a:lnSpc>
          </a:pPr>
          <a:r>
            <a:rPr lang="en-US" dirty="0"/>
            <a:t>Describe</a:t>
          </a:r>
        </a:p>
      </dgm:t>
    </dgm:pt>
    <dgm:pt modelId="{844BF6D0-9E20-4D23-82EA-78B60BE9ED4E}" type="parTrans" cxnId="{9F07FF76-4568-4D19-94B5-081216B1E774}">
      <dgm:prSet/>
      <dgm:spPr/>
      <dgm:t>
        <a:bodyPr/>
        <a:lstStyle/>
        <a:p>
          <a:endParaRPr lang="en-US"/>
        </a:p>
      </dgm:t>
    </dgm:pt>
    <dgm:pt modelId="{B99B90D8-E3D1-432E-B996-72D775B59DEE}" type="sibTrans" cxnId="{9F07FF76-4568-4D19-94B5-081216B1E774}">
      <dgm:prSet/>
      <dgm:spPr/>
      <dgm:t>
        <a:bodyPr/>
        <a:lstStyle/>
        <a:p>
          <a:endParaRPr lang="en-US"/>
        </a:p>
      </dgm:t>
    </dgm:pt>
    <dgm:pt modelId="{DA772DF4-0C7A-4051-9631-1FA45C43BAE7}">
      <dgm:prSet/>
      <dgm:spPr/>
      <dgm:t>
        <a:bodyPr/>
        <a:lstStyle/>
        <a:p>
          <a:pPr>
            <a:lnSpc>
              <a:spcPct val="100000"/>
            </a:lnSpc>
          </a:pPr>
          <a:r>
            <a:rPr lang="en-US" dirty="0"/>
            <a:t>the different features/equipment of the soldiers</a:t>
          </a:r>
        </a:p>
      </dgm:t>
    </dgm:pt>
    <dgm:pt modelId="{D04968D6-F8AD-498D-8401-3E3E32F54BA6}" type="parTrans" cxnId="{8E4953B1-8DC7-423D-A164-E26A7D9CFEF3}">
      <dgm:prSet/>
      <dgm:spPr/>
      <dgm:t>
        <a:bodyPr/>
        <a:lstStyle/>
        <a:p>
          <a:endParaRPr lang="en-US"/>
        </a:p>
      </dgm:t>
    </dgm:pt>
    <dgm:pt modelId="{C26C6534-C938-4871-BCF4-A6E55C4510F5}" type="sibTrans" cxnId="{8E4953B1-8DC7-423D-A164-E26A7D9CFEF3}">
      <dgm:prSet/>
      <dgm:spPr/>
      <dgm:t>
        <a:bodyPr/>
        <a:lstStyle/>
        <a:p>
          <a:endParaRPr lang="en-US"/>
        </a:p>
      </dgm:t>
    </dgm:pt>
    <dgm:pt modelId="{57E08A55-6CD0-4EEA-8323-39716276B8A9}">
      <dgm:prSet/>
      <dgm:spPr/>
      <dgm:t>
        <a:bodyPr/>
        <a:lstStyle/>
        <a:p>
          <a:pPr>
            <a:lnSpc>
              <a:spcPct val="100000"/>
            </a:lnSpc>
          </a:pPr>
          <a:r>
            <a:rPr lang="en-US" dirty="0"/>
            <a:t>Identify</a:t>
          </a:r>
        </a:p>
      </dgm:t>
    </dgm:pt>
    <dgm:pt modelId="{8E99EC8C-E10E-4D1C-8E11-2DD151EE4ED4}" type="parTrans" cxnId="{48568FFD-2382-4AD0-B8CC-90A8A1DCF684}">
      <dgm:prSet/>
      <dgm:spPr/>
      <dgm:t>
        <a:bodyPr/>
        <a:lstStyle/>
        <a:p>
          <a:endParaRPr lang="en-US"/>
        </a:p>
      </dgm:t>
    </dgm:pt>
    <dgm:pt modelId="{B73FF9A5-3EEB-4385-85D5-141935468B41}" type="sibTrans" cxnId="{48568FFD-2382-4AD0-B8CC-90A8A1DCF684}">
      <dgm:prSet/>
      <dgm:spPr/>
      <dgm:t>
        <a:bodyPr/>
        <a:lstStyle/>
        <a:p>
          <a:endParaRPr lang="en-US"/>
        </a:p>
      </dgm:t>
    </dgm:pt>
    <dgm:pt modelId="{2C5FEC5C-FC41-4385-854E-1FFABCC82BE0}">
      <dgm:prSet/>
      <dgm:spPr/>
      <dgm:t>
        <a:bodyPr/>
        <a:lstStyle/>
        <a:p>
          <a:pPr>
            <a:lnSpc>
              <a:spcPct val="100000"/>
            </a:lnSpc>
          </a:pPr>
          <a:r>
            <a:rPr lang="en-US" dirty="0"/>
            <a:t>strengths and weaknesses of different soldier types </a:t>
          </a:r>
        </a:p>
      </dgm:t>
    </dgm:pt>
    <dgm:pt modelId="{99121284-4761-4193-8E54-0D5FF8951ADB}" type="parTrans" cxnId="{5457AD8F-BDD1-410B-A8D7-63979EEB3259}">
      <dgm:prSet/>
      <dgm:spPr/>
      <dgm:t>
        <a:bodyPr/>
        <a:lstStyle/>
        <a:p>
          <a:endParaRPr lang="en-US"/>
        </a:p>
      </dgm:t>
    </dgm:pt>
    <dgm:pt modelId="{4885C588-3543-4C47-982E-196E800A95CB}" type="sibTrans" cxnId="{5457AD8F-BDD1-410B-A8D7-63979EEB3259}">
      <dgm:prSet/>
      <dgm:spPr/>
      <dgm:t>
        <a:bodyPr/>
        <a:lstStyle/>
        <a:p>
          <a:endParaRPr lang="en-US"/>
        </a:p>
      </dgm:t>
    </dgm:pt>
    <dgm:pt modelId="{BF235D52-7BE4-456F-9FE0-9B532587DCC2}">
      <dgm:prSet/>
      <dgm:spPr/>
      <dgm:t>
        <a:bodyPr/>
        <a:lstStyle/>
        <a:p>
          <a:r>
            <a:rPr lang="en-US" b="0" u="none"/>
            <a:t>Organise</a:t>
          </a:r>
        </a:p>
      </dgm:t>
    </dgm:pt>
    <dgm:pt modelId="{FE794DB4-4BBB-458D-95DF-043887E88EBA}" type="parTrans" cxnId="{8E8E34DB-962D-45A8-B6E7-71B61C22716A}">
      <dgm:prSet/>
      <dgm:spPr/>
      <dgm:t>
        <a:bodyPr/>
        <a:lstStyle/>
        <a:p>
          <a:endParaRPr lang="en-US"/>
        </a:p>
      </dgm:t>
    </dgm:pt>
    <dgm:pt modelId="{6644FAD8-CE3A-49A4-B5FF-7D436D98E669}" type="sibTrans" cxnId="{8E8E34DB-962D-45A8-B6E7-71B61C22716A}">
      <dgm:prSet/>
      <dgm:spPr/>
      <dgm:t>
        <a:bodyPr/>
        <a:lstStyle/>
        <a:p>
          <a:endParaRPr lang="en-US"/>
        </a:p>
      </dgm:t>
    </dgm:pt>
    <dgm:pt modelId="{7C8858B2-DF11-4582-A54F-74EA2DC19750}">
      <dgm:prSet/>
      <dgm:spPr/>
      <dgm:t>
        <a:bodyPr/>
        <a:lstStyle/>
        <a:p>
          <a:pPr>
            <a:lnSpc>
              <a:spcPct val="100000"/>
            </a:lnSpc>
          </a:pPr>
          <a:r>
            <a:rPr lang="en-US" dirty="0"/>
            <a:t>Evaluate</a:t>
          </a:r>
        </a:p>
      </dgm:t>
    </dgm:pt>
    <dgm:pt modelId="{0DBA0893-8BEF-49CA-9731-2210D9D9559F}" type="parTrans" cxnId="{82F83D5C-7BC2-49F5-9826-B37F4E3459A4}">
      <dgm:prSet/>
      <dgm:spPr/>
      <dgm:t>
        <a:bodyPr/>
        <a:lstStyle/>
        <a:p>
          <a:endParaRPr lang="en-US"/>
        </a:p>
      </dgm:t>
    </dgm:pt>
    <dgm:pt modelId="{B9BC60D0-54EF-4FC7-9A2C-C0496440BCA9}" type="sibTrans" cxnId="{82F83D5C-7BC2-49F5-9826-B37F4E3459A4}">
      <dgm:prSet/>
      <dgm:spPr/>
      <dgm:t>
        <a:bodyPr/>
        <a:lstStyle/>
        <a:p>
          <a:endParaRPr lang="en-US"/>
        </a:p>
      </dgm:t>
    </dgm:pt>
    <dgm:pt modelId="{6D053661-B6AE-4EDD-A91E-2E84600A1B25}">
      <dgm:prSet/>
      <dgm:spPr/>
      <dgm:t>
        <a:bodyPr/>
        <a:lstStyle/>
        <a:p>
          <a:pPr>
            <a:lnSpc>
              <a:spcPct val="100000"/>
            </a:lnSpc>
          </a:pPr>
          <a:r>
            <a:rPr lang="en-US" dirty="0"/>
            <a:t>strengths and weaknesses to traditional Macedonian battle tactics.</a:t>
          </a:r>
        </a:p>
      </dgm:t>
    </dgm:pt>
    <dgm:pt modelId="{A48E4083-E8CF-40C4-8912-8D50D9F4DDFF}" type="parTrans" cxnId="{1991D0F5-D62C-4738-884D-7BCB85F0295F}">
      <dgm:prSet/>
      <dgm:spPr/>
      <dgm:t>
        <a:bodyPr/>
        <a:lstStyle/>
        <a:p>
          <a:endParaRPr lang="en-US"/>
        </a:p>
      </dgm:t>
    </dgm:pt>
    <dgm:pt modelId="{4A5A7543-5E89-42D4-9572-3B7FC85DD301}" type="sibTrans" cxnId="{1991D0F5-D62C-4738-884D-7BCB85F0295F}">
      <dgm:prSet/>
      <dgm:spPr/>
      <dgm:t>
        <a:bodyPr/>
        <a:lstStyle/>
        <a:p>
          <a:endParaRPr lang="en-US"/>
        </a:p>
      </dgm:t>
    </dgm:pt>
    <dgm:pt modelId="{9BC44BCE-3219-496B-9156-09342737ECAC}">
      <dgm:prSet/>
      <dgm:spPr/>
      <dgm:t>
        <a:bodyPr/>
        <a:lstStyle/>
        <a:p>
          <a:pPr>
            <a:lnSpc>
              <a:spcPct val="100000"/>
            </a:lnSpc>
          </a:pPr>
          <a:r>
            <a:rPr lang="en-IE" dirty="0"/>
            <a:t> the best battle plan for an Macedonian army</a:t>
          </a:r>
        </a:p>
      </dgm:t>
    </dgm:pt>
    <dgm:pt modelId="{7F1FB76F-EBD1-4E42-8ED9-A1CA1345ADB5}" type="parTrans" cxnId="{724E39A6-14E0-406A-A245-2A52624F1DBE}">
      <dgm:prSet/>
      <dgm:spPr/>
      <dgm:t>
        <a:bodyPr/>
        <a:lstStyle/>
        <a:p>
          <a:endParaRPr lang="en-IE"/>
        </a:p>
      </dgm:t>
    </dgm:pt>
    <dgm:pt modelId="{13DFF404-5BAF-4EA3-88ED-8F6E17963845}" type="sibTrans" cxnId="{724E39A6-14E0-406A-A245-2A52624F1DBE}">
      <dgm:prSet/>
      <dgm:spPr/>
      <dgm:t>
        <a:bodyPr/>
        <a:lstStyle/>
        <a:p>
          <a:endParaRPr lang="en-IE"/>
        </a:p>
      </dgm:t>
    </dgm:pt>
    <dgm:pt modelId="{76DBA7E1-BF02-437B-84A5-0ED0BEA26261}" type="pres">
      <dgm:prSet presAssocID="{16C8DCC4-BD4B-41CB-9E0D-10B387A6B77C}" presName="Name0" presStyleCnt="0">
        <dgm:presLayoutVars>
          <dgm:dir/>
          <dgm:animLvl val="lvl"/>
          <dgm:resizeHandles val="exact"/>
        </dgm:presLayoutVars>
      </dgm:prSet>
      <dgm:spPr/>
      <dgm:t>
        <a:bodyPr/>
        <a:lstStyle/>
        <a:p>
          <a:endParaRPr lang="en-US"/>
        </a:p>
      </dgm:t>
    </dgm:pt>
    <dgm:pt modelId="{D08585D4-D506-4D93-8E06-1D19FDD3CAE8}" type="pres">
      <dgm:prSet presAssocID="{FCEA7A4B-D007-4FCC-BA6E-C17EB784C69C}" presName="linNode" presStyleCnt="0"/>
      <dgm:spPr/>
    </dgm:pt>
    <dgm:pt modelId="{9DBBD489-E6AA-4F37-8F97-A3A642AD8E5E}" type="pres">
      <dgm:prSet presAssocID="{FCEA7A4B-D007-4FCC-BA6E-C17EB784C69C}" presName="parentText" presStyleLbl="alignNode1" presStyleIdx="0" presStyleCnt="5">
        <dgm:presLayoutVars>
          <dgm:chMax val="1"/>
          <dgm:bulletEnabled/>
        </dgm:presLayoutVars>
      </dgm:prSet>
      <dgm:spPr/>
      <dgm:t>
        <a:bodyPr/>
        <a:lstStyle/>
        <a:p>
          <a:endParaRPr lang="en-US"/>
        </a:p>
      </dgm:t>
    </dgm:pt>
    <dgm:pt modelId="{8A3ED816-4822-456D-8E1B-6D4A91DFADAA}" type="pres">
      <dgm:prSet presAssocID="{FCEA7A4B-D007-4FCC-BA6E-C17EB784C69C}" presName="descendantText" presStyleLbl="alignAccFollowNode1" presStyleIdx="0" presStyleCnt="5">
        <dgm:presLayoutVars>
          <dgm:bulletEnabled/>
        </dgm:presLayoutVars>
      </dgm:prSet>
      <dgm:spPr/>
      <dgm:t>
        <a:bodyPr/>
        <a:lstStyle/>
        <a:p>
          <a:endParaRPr lang="en-US"/>
        </a:p>
      </dgm:t>
    </dgm:pt>
    <dgm:pt modelId="{4D96A033-624B-4894-9796-831DE66688B2}" type="pres">
      <dgm:prSet presAssocID="{35E54B8F-3C31-4765-9334-D1467B629F20}" presName="sp" presStyleCnt="0"/>
      <dgm:spPr/>
    </dgm:pt>
    <dgm:pt modelId="{81493116-B2CE-47A2-8BB7-2583BA4AC64A}" type="pres">
      <dgm:prSet presAssocID="{D49270A0-F1FA-44E0-A23B-2AE47C4DEECB}" presName="linNode" presStyleCnt="0"/>
      <dgm:spPr/>
    </dgm:pt>
    <dgm:pt modelId="{65066E42-C7AE-4171-A3CB-C84B8CDE4E9A}" type="pres">
      <dgm:prSet presAssocID="{D49270A0-F1FA-44E0-A23B-2AE47C4DEECB}" presName="parentText" presStyleLbl="alignNode1" presStyleIdx="1" presStyleCnt="5">
        <dgm:presLayoutVars>
          <dgm:chMax val="1"/>
          <dgm:bulletEnabled/>
        </dgm:presLayoutVars>
      </dgm:prSet>
      <dgm:spPr/>
      <dgm:t>
        <a:bodyPr/>
        <a:lstStyle/>
        <a:p>
          <a:endParaRPr lang="en-US"/>
        </a:p>
      </dgm:t>
    </dgm:pt>
    <dgm:pt modelId="{CB8AD2BA-764D-4C79-8150-079ACE726D41}" type="pres">
      <dgm:prSet presAssocID="{D49270A0-F1FA-44E0-A23B-2AE47C4DEECB}" presName="descendantText" presStyleLbl="alignAccFollowNode1" presStyleIdx="1" presStyleCnt="5">
        <dgm:presLayoutVars>
          <dgm:bulletEnabled/>
        </dgm:presLayoutVars>
      </dgm:prSet>
      <dgm:spPr/>
      <dgm:t>
        <a:bodyPr/>
        <a:lstStyle/>
        <a:p>
          <a:endParaRPr lang="en-US"/>
        </a:p>
      </dgm:t>
    </dgm:pt>
    <dgm:pt modelId="{AC00F804-4576-4057-81BD-923483C94BBE}" type="pres">
      <dgm:prSet presAssocID="{B99B90D8-E3D1-432E-B996-72D775B59DEE}" presName="sp" presStyleCnt="0"/>
      <dgm:spPr/>
    </dgm:pt>
    <dgm:pt modelId="{9D3F7880-B417-4C06-9338-C8B286648486}" type="pres">
      <dgm:prSet presAssocID="{57E08A55-6CD0-4EEA-8323-39716276B8A9}" presName="linNode" presStyleCnt="0"/>
      <dgm:spPr/>
    </dgm:pt>
    <dgm:pt modelId="{A3357CEC-EA35-4646-A204-EB6F66EB9609}" type="pres">
      <dgm:prSet presAssocID="{57E08A55-6CD0-4EEA-8323-39716276B8A9}" presName="parentText" presStyleLbl="alignNode1" presStyleIdx="2" presStyleCnt="5">
        <dgm:presLayoutVars>
          <dgm:chMax val="1"/>
          <dgm:bulletEnabled/>
        </dgm:presLayoutVars>
      </dgm:prSet>
      <dgm:spPr/>
      <dgm:t>
        <a:bodyPr/>
        <a:lstStyle/>
        <a:p>
          <a:endParaRPr lang="en-US"/>
        </a:p>
      </dgm:t>
    </dgm:pt>
    <dgm:pt modelId="{EC98144C-1632-41F2-8CF5-A59B94CD7C4B}" type="pres">
      <dgm:prSet presAssocID="{57E08A55-6CD0-4EEA-8323-39716276B8A9}" presName="descendantText" presStyleLbl="alignAccFollowNode1" presStyleIdx="2" presStyleCnt="5">
        <dgm:presLayoutVars>
          <dgm:bulletEnabled/>
        </dgm:presLayoutVars>
      </dgm:prSet>
      <dgm:spPr/>
      <dgm:t>
        <a:bodyPr/>
        <a:lstStyle/>
        <a:p>
          <a:endParaRPr lang="en-US"/>
        </a:p>
      </dgm:t>
    </dgm:pt>
    <dgm:pt modelId="{47D70F63-1E3F-4A13-B520-2642F7584E15}" type="pres">
      <dgm:prSet presAssocID="{B73FF9A5-3EEB-4385-85D5-141935468B41}" presName="sp" presStyleCnt="0"/>
      <dgm:spPr/>
    </dgm:pt>
    <dgm:pt modelId="{C73E81F9-27DC-4CA3-BFE5-071C1B447FF9}" type="pres">
      <dgm:prSet presAssocID="{BF235D52-7BE4-456F-9FE0-9B532587DCC2}" presName="linNode" presStyleCnt="0"/>
      <dgm:spPr/>
    </dgm:pt>
    <dgm:pt modelId="{E9DA35F8-5FFC-49B4-A498-6576A08B9DF3}" type="pres">
      <dgm:prSet presAssocID="{BF235D52-7BE4-456F-9FE0-9B532587DCC2}" presName="parentText" presStyleLbl="alignNode1" presStyleIdx="3" presStyleCnt="5">
        <dgm:presLayoutVars>
          <dgm:chMax val="1"/>
          <dgm:bulletEnabled/>
        </dgm:presLayoutVars>
      </dgm:prSet>
      <dgm:spPr/>
      <dgm:t>
        <a:bodyPr/>
        <a:lstStyle/>
        <a:p>
          <a:endParaRPr lang="en-US"/>
        </a:p>
      </dgm:t>
    </dgm:pt>
    <dgm:pt modelId="{19475265-DBA3-4A88-B9E9-330FBA959576}" type="pres">
      <dgm:prSet presAssocID="{BF235D52-7BE4-456F-9FE0-9B532587DCC2}" presName="descendantText" presStyleLbl="alignAccFollowNode1" presStyleIdx="3" presStyleCnt="5">
        <dgm:presLayoutVars>
          <dgm:bulletEnabled/>
        </dgm:presLayoutVars>
      </dgm:prSet>
      <dgm:spPr/>
      <dgm:t>
        <a:bodyPr/>
        <a:lstStyle/>
        <a:p>
          <a:endParaRPr lang="en-US"/>
        </a:p>
      </dgm:t>
    </dgm:pt>
    <dgm:pt modelId="{15AE9201-6082-4674-BDFD-4F0A364890A9}" type="pres">
      <dgm:prSet presAssocID="{6644FAD8-CE3A-49A4-B5FF-7D436D98E669}" presName="sp" presStyleCnt="0"/>
      <dgm:spPr/>
    </dgm:pt>
    <dgm:pt modelId="{202F5DD8-C00B-400B-A773-700A27EC0432}" type="pres">
      <dgm:prSet presAssocID="{7C8858B2-DF11-4582-A54F-74EA2DC19750}" presName="linNode" presStyleCnt="0"/>
      <dgm:spPr/>
    </dgm:pt>
    <dgm:pt modelId="{B9597B8B-38FE-4948-A618-CDE1AB907664}" type="pres">
      <dgm:prSet presAssocID="{7C8858B2-DF11-4582-A54F-74EA2DC19750}" presName="parentText" presStyleLbl="alignNode1" presStyleIdx="4" presStyleCnt="5">
        <dgm:presLayoutVars>
          <dgm:chMax val="1"/>
          <dgm:bulletEnabled/>
        </dgm:presLayoutVars>
      </dgm:prSet>
      <dgm:spPr/>
      <dgm:t>
        <a:bodyPr/>
        <a:lstStyle/>
        <a:p>
          <a:endParaRPr lang="en-US"/>
        </a:p>
      </dgm:t>
    </dgm:pt>
    <dgm:pt modelId="{94E0E547-8EB7-4A0E-921D-52CC81A5ABCA}" type="pres">
      <dgm:prSet presAssocID="{7C8858B2-DF11-4582-A54F-74EA2DC19750}" presName="descendantText" presStyleLbl="alignAccFollowNode1" presStyleIdx="4" presStyleCnt="5">
        <dgm:presLayoutVars>
          <dgm:bulletEnabled/>
        </dgm:presLayoutVars>
      </dgm:prSet>
      <dgm:spPr/>
      <dgm:t>
        <a:bodyPr/>
        <a:lstStyle/>
        <a:p>
          <a:endParaRPr lang="en-US"/>
        </a:p>
      </dgm:t>
    </dgm:pt>
  </dgm:ptLst>
  <dgm:cxnLst>
    <dgm:cxn modelId="{650A2C27-1850-4172-9523-8015581AD58F}" type="presOf" srcId="{D49270A0-F1FA-44E0-A23B-2AE47C4DEECB}" destId="{65066E42-C7AE-4171-A3CB-C84B8CDE4E9A}" srcOrd="0" destOrd="0" presId="urn:microsoft.com/office/officeart/2016/7/layout/VerticalSolidActionList"/>
    <dgm:cxn modelId="{B7F2839E-4E72-48C1-AF16-E467E5CD8A4D}" type="presOf" srcId="{16C8DCC4-BD4B-41CB-9E0D-10B387A6B77C}" destId="{76DBA7E1-BF02-437B-84A5-0ED0BEA26261}" srcOrd="0" destOrd="0" presId="urn:microsoft.com/office/officeart/2016/7/layout/VerticalSolidActionList"/>
    <dgm:cxn modelId="{6006C6C7-15DB-402D-AEC3-EDFFBCC1E123}" type="presOf" srcId="{FCEA7A4B-D007-4FCC-BA6E-C17EB784C69C}" destId="{9DBBD489-E6AA-4F37-8F97-A3A642AD8E5E}" srcOrd="0" destOrd="0" presId="urn:microsoft.com/office/officeart/2016/7/layout/VerticalSolidActionList"/>
    <dgm:cxn modelId="{82F83D5C-7BC2-49F5-9826-B37F4E3459A4}" srcId="{16C8DCC4-BD4B-41CB-9E0D-10B387A6B77C}" destId="{7C8858B2-DF11-4582-A54F-74EA2DC19750}" srcOrd="4" destOrd="0" parTransId="{0DBA0893-8BEF-49CA-9731-2210D9D9559F}" sibTransId="{B9BC60D0-54EF-4FC7-9A2C-C0496440BCA9}"/>
    <dgm:cxn modelId="{E9374B7F-A6B7-4135-866B-6BF2382D211B}" type="presOf" srcId="{57E08A55-6CD0-4EEA-8323-39716276B8A9}" destId="{A3357CEC-EA35-4646-A204-EB6F66EB9609}" srcOrd="0" destOrd="0" presId="urn:microsoft.com/office/officeart/2016/7/layout/VerticalSolidActionList"/>
    <dgm:cxn modelId="{BABAE5DF-8C1E-4395-B3F1-E328D7380668}" type="presOf" srcId="{B48A5C78-919E-4E3D-8099-6F7A9A3D1FCC}" destId="{8A3ED816-4822-456D-8E1B-6D4A91DFADAA}" srcOrd="0" destOrd="0" presId="urn:microsoft.com/office/officeart/2016/7/layout/VerticalSolidActionList"/>
    <dgm:cxn modelId="{724E39A6-14E0-406A-A245-2A52624F1DBE}" srcId="{BF235D52-7BE4-456F-9FE0-9B532587DCC2}" destId="{9BC44BCE-3219-496B-9156-09342737ECAC}" srcOrd="0" destOrd="0" parTransId="{7F1FB76F-EBD1-4E42-8ED9-A1CA1345ADB5}" sibTransId="{13DFF404-5BAF-4EA3-88ED-8F6E17963845}"/>
    <dgm:cxn modelId="{43302251-CCC2-4D35-BA84-6605E36096D8}" type="presOf" srcId="{9BC44BCE-3219-496B-9156-09342737ECAC}" destId="{19475265-DBA3-4A88-B9E9-330FBA959576}" srcOrd="0" destOrd="0" presId="urn:microsoft.com/office/officeart/2016/7/layout/VerticalSolidActionList"/>
    <dgm:cxn modelId="{B3AB4AB3-AEC6-4F59-BFB7-562167A661A1}" type="presOf" srcId="{2C5FEC5C-FC41-4385-854E-1FFABCC82BE0}" destId="{EC98144C-1632-41F2-8CF5-A59B94CD7C4B}" srcOrd="0" destOrd="0" presId="urn:microsoft.com/office/officeart/2016/7/layout/VerticalSolidActionList"/>
    <dgm:cxn modelId="{427A5104-195B-4D25-A7FC-23C1B9183498}" type="presOf" srcId="{BF235D52-7BE4-456F-9FE0-9B532587DCC2}" destId="{E9DA35F8-5FFC-49B4-A498-6576A08B9DF3}" srcOrd="0" destOrd="0" presId="urn:microsoft.com/office/officeart/2016/7/layout/VerticalSolidActionList"/>
    <dgm:cxn modelId="{8E8E34DB-962D-45A8-B6E7-71B61C22716A}" srcId="{16C8DCC4-BD4B-41CB-9E0D-10B387A6B77C}" destId="{BF235D52-7BE4-456F-9FE0-9B532587DCC2}" srcOrd="3" destOrd="0" parTransId="{FE794DB4-4BBB-458D-95DF-043887E88EBA}" sibTransId="{6644FAD8-CE3A-49A4-B5FF-7D436D98E669}"/>
    <dgm:cxn modelId="{D34A7EA5-9E70-4C02-9728-1CD62F328715}" type="presOf" srcId="{6D053661-B6AE-4EDD-A91E-2E84600A1B25}" destId="{94E0E547-8EB7-4A0E-921D-52CC81A5ABCA}" srcOrd="0" destOrd="0" presId="urn:microsoft.com/office/officeart/2016/7/layout/VerticalSolidActionList"/>
    <dgm:cxn modelId="{21B1CCF8-B999-48D2-A7E6-CCE6033CB320}" type="presOf" srcId="{7C8858B2-DF11-4582-A54F-74EA2DC19750}" destId="{B9597B8B-38FE-4948-A618-CDE1AB907664}" srcOrd="0" destOrd="0" presId="urn:microsoft.com/office/officeart/2016/7/layout/VerticalSolidActionList"/>
    <dgm:cxn modelId="{8E4953B1-8DC7-423D-A164-E26A7D9CFEF3}" srcId="{D49270A0-F1FA-44E0-A23B-2AE47C4DEECB}" destId="{DA772DF4-0C7A-4051-9631-1FA45C43BAE7}" srcOrd="0" destOrd="0" parTransId="{D04968D6-F8AD-498D-8401-3E3E32F54BA6}" sibTransId="{C26C6534-C938-4871-BCF4-A6E55C4510F5}"/>
    <dgm:cxn modelId="{5457AD8F-BDD1-410B-A8D7-63979EEB3259}" srcId="{57E08A55-6CD0-4EEA-8323-39716276B8A9}" destId="{2C5FEC5C-FC41-4385-854E-1FFABCC82BE0}" srcOrd="0" destOrd="0" parTransId="{99121284-4761-4193-8E54-0D5FF8951ADB}" sibTransId="{4885C588-3543-4C47-982E-196E800A95CB}"/>
    <dgm:cxn modelId="{3CEFD2BF-E9F8-48DE-8F3B-E7D4F3C1A8A4}" srcId="{16C8DCC4-BD4B-41CB-9E0D-10B387A6B77C}" destId="{FCEA7A4B-D007-4FCC-BA6E-C17EB784C69C}" srcOrd="0" destOrd="0" parTransId="{3AE10640-289D-4860-9141-6B3918DEBAD7}" sibTransId="{35E54B8F-3C31-4765-9334-D1467B629F20}"/>
    <dgm:cxn modelId="{48568FFD-2382-4AD0-B8CC-90A8A1DCF684}" srcId="{16C8DCC4-BD4B-41CB-9E0D-10B387A6B77C}" destId="{57E08A55-6CD0-4EEA-8323-39716276B8A9}" srcOrd="2" destOrd="0" parTransId="{8E99EC8C-E10E-4D1C-8E11-2DD151EE4ED4}" sibTransId="{B73FF9A5-3EEB-4385-85D5-141935468B41}"/>
    <dgm:cxn modelId="{1991D0F5-D62C-4738-884D-7BCB85F0295F}" srcId="{7C8858B2-DF11-4582-A54F-74EA2DC19750}" destId="{6D053661-B6AE-4EDD-A91E-2E84600A1B25}" srcOrd="0" destOrd="0" parTransId="{A48E4083-E8CF-40C4-8912-8D50D9F4DDFF}" sibTransId="{4A5A7543-5E89-42D4-9572-3B7FC85DD301}"/>
    <dgm:cxn modelId="{3ECBE660-F2B1-410C-8002-ACFAA0EC24CC}" srcId="{FCEA7A4B-D007-4FCC-BA6E-C17EB784C69C}" destId="{B48A5C78-919E-4E3D-8099-6F7A9A3D1FCC}" srcOrd="0" destOrd="0" parTransId="{79FDE6F2-BC18-4EB3-87F3-8983FBDC45EA}" sibTransId="{9180ADE4-B803-43FD-81B1-F9AD32E8C1F1}"/>
    <dgm:cxn modelId="{85D0F39B-090B-4EDC-94B5-FA2101C426E5}" type="presOf" srcId="{DA772DF4-0C7A-4051-9631-1FA45C43BAE7}" destId="{CB8AD2BA-764D-4C79-8150-079ACE726D41}" srcOrd="0" destOrd="0" presId="urn:microsoft.com/office/officeart/2016/7/layout/VerticalSolidActionList"/>
    <dgm:cxn modelId="{9F07FF76-4568-4D19-94B5-081216B1E774}" srcId="{16C8DCC4-BD4B-41CB-9E0D-10B387A6B77C}" destId="{D49270A0-F1FA-44E0-A23B-2AE47C4DEECB}" srcOrd="1" destOrd="0" parTransId="{844BF6D0-9E20-4D23-82EA-78B60BE9ED4E}" sibTransId="{B99B90D8-E3D1-432E-B996-72D775B59DEE}"/>
    <dgm:cxn modelId="{8CE5FED7-9EA9-4D3B-AF3C-8A3D15C73185}" type="presParOf" srcId="{76DBA7E1-BF02-437B-84A5-0ED0BEA26261}" destId="{D08585D4-D506-4D93-8E06-1D19FDD3CAE8}" srcOrd="0" destOrd="0" presId="urn:microsoft.com/office/officeart/2016/7/layout/VerticalSolidActionList"/>
    <dgm:cxn modelId="{F222DDD3-E417-46B6-9ADB-43C207FBC586}" type="presParOf" srcId="{D08585D4-D506-4D93-8E06-1D19FDD3CAE8}" destId="{9DBBD489-E6AA-4F37-8F97-A3A642AD8E5E}" srcOrd="0" destOrd="0" presId="urn:microsoft.com/office/officeart/2016/7/layout/VerticalSolidActionList"/>
    <dgm:cxn modelId="{1CA79908-E6E9-42EF-B0F1-3AC774B40C68}" type="presParOf" srcId="{D08585D4-D506-4D93-8E06-1D19FDD3CAE8}" destId="{8A3ED816-4822-456D-8E1B-6D4A91DFADAA}" srcOrd="1" destOrd="0" presId="urn:microsoft.com/office/officeart/2016/7/layout/VerticalSolidActionList"/>
    <dgm:cxn modelId="{ADEFCCCA-8FEA-490A-ADA5-399EABDE4378}" type="presParOf" srcId="{76DBA7E1-BF02-437B-84A5-0ED0BEA26261}" destId="{4D96A033-624B-4894-9796-831DE66688B2}" srcOrd="1" destOrd="0" presId="urn:microsoft.com/office/officeart/2016/7/layout/VerticalSolidActionList"/>
    <dgm:cxn modelId="{64C523F3-19B2-423A-9C67-7FEE009CF418}" type="presParOf" srcId="{76DBA7E1-BF02-437B-84A5-0ED0BEA26261}" destId="{81493116-B2CE-47A2-8BB7-2583BA4AC64A}" srcOrd="2" destOrd="0" presId="urn:microsoft.com/office/officeart/2016/7/layout/VerticalSolidActionList"/>
    <dgm:cxn modelId="{CA7F4D06-EE00-41B2-B0EB-B873C3D1C98F}" type="presParOf" srcId="{81493116-B2CE-47A2-8BB7-2583BA4AC64A}" destId="{65066E42-C7AE-4171-A3CB-C84B8CDE4E9A}" srcOrd="0" destOrd="0" presId="urn:microsoft.com/office/officeart/2016/7/layout/VerticalSolidActionList"/>
    <dgm:cxn modelId="{8569DC90-BD5E-4BB0-A1E9-3929D9D30638}" type="presParOf" srcId="{81493116-B2CE-47A2-8BB7-2583BA4AC64A}" destId="{CB8AD2BA-764D-4C79-8150-079ACE726D41}" srcOrd="1" destOrd="0" presId="urn:microsoft.com/office/officeart/2016/7/layout/VerticalSolidActionList"/>
    <dgm:cxn modelId="{72D10C04-9E73-4604-B064-C9B798F547CF}" type="presParOf" srcId="{76DBA7E1-BF02-437B-84A5-0ED0BEA26261}" destId="{AC00F804-4576-4057-81BD-923483C94BBE}" srcOrd="3" destOrd="0" presId="urn:microsoft.com/office/officeart/2016/7/layout/VerticalSolidActionList"/>
    <dgm:cxn modelId="{5DF8143D-C18C-465A-BC11-7C4074CFEAA0}" type="presParOf" srcId="{76DBA7E1-BF02-437B-84A5-0ED0BEA26261}" destId="{9D3F7880-B417-4C06-9338-C8B286648486}" srcOrd="4" destOrd="0" presId="urn:microsoft.com/office/officeart/2016/7/layout/VerticalSolidActionList"/>
    <dgm:cxn modelId="{D62AFCFC-0A4F-406F-A330-DC43FC79C392}" type="presParOf" srcId="{9D3F7880-B417-4C06-9338-C8B286648486}" destId="{A3357CEC-EA35-4646-A204-EB6F66EB9609}" srcOrd="0" destOrd="0" presId="urn:microsoft.com/office/officeart/2016/7/layout/VerticalSolidActionList"/>
    <dgm:cxn modelId="{1418347D-46E7-42EA-9525-52D025153D88}" type="presParOf" srcId="{9D3F7880-B417-4C06-9338-C8B286648486}" destId="{EC98144C-1632-41F2-8CF5-A59B94CD7C4B}" srcOrd="1" destOrd="0" presId="urn:microsoft.com/office/officeart/2016/7/layout/VerticalSolidActionList"/>
    <dgm:cxn modelId="{5EFAFAE2-A5DC-4716-B1B2-6CCC55E39EE6}" type="presParOf" srcId="{76DBA7E1-BF02-437B-84A5-0ED0BEA26261}" destId="{47D70F63-1E3F-4A13-B520-2642F7584E15}" srcOrd="5" destOrd="0" presId="urn:microsoft.com/office/officeart/2016/7/layout/VerticalSolidActionList"/>
    <dgm:cxn modelId="{9FBFE3B0-AB85-433A-AFCE-333D31E3DFCD}" type="presParOf" srcId="{76DBA7E1-BF02-437B-84A5-0ED0BEA26261}" destId="{C73E81F9-27DC-4CA3-BFE5-071C1B447FF9}" srcOrd="6" destOrd="0" presId="urn:microsoft.com/office/officeart/2016/7/layout/VerticalSolidActionList"/>
    <dgm:cxn modelId="{E28E698C-5125-4211-9433-AEF7EC2BE89F}" type="presParOf" srcId="{C73E81F9-27DC-4CA3-BFE5-071C1B447FF9}" destId="{E9DA35F8-5FFC-49B4-A498-6576A08B9DF3}" srcOrd="0" destOrd="0" presId="urn:microsoft.com/office/officeart/2016/7/layout/VerticalSolidActionList"/>
    <dgm:cxn modelId="{39DBF4A2-4DFC-46F2-BAED-E3B1A739B1C4}" type="presParOf" srcId="{C73E81F9-27DC-4CA3-BFE5-071C1B447FF9}" destId="{19475265-DBA3-4A88-B9E9-330FBA959576}" srcOrd="1" destOrd="0" presId="urn:microsoft.com/office/officeart/2016/7/layout/VerticalSolidActionList"/>
    <dgm:cxn modelId="{D621158E-3E60-4531-ABD9-4053BCFD5885}" type="presParOf" srcId="{76DBA7E1-BF02-437B-84A5-0ED0BEA26261}" destId="{15AE9201-6082-4674-BDFD-4F0A364890A9}" srcOrd="7" destOrd="0" presId="urn:microsoft.com/office/officeart/2016/7/layout/VerticalSolidActionList"/>
    <dgm:cxn modelId="{2C87AA30-F520-4DA5-8861-8370EB554BEB}" type="presParOf" srcId="{76DBA7E1-BF02-437B-84A5-0ED0BEA26261}" destId="{202F5DD8-C00B-400B-A773-700A27EC0432}" srcOrd="8" destOrd="0" presId="urn:microsoft.com/office/officeart/2016/7/layout/VerticalSolidActionList"/>
    <dgm:cxn modelId="{96879AD7-872F-45EE-A24B-4D966D3BAEA1}" type="presParOf" srcId="{202F5DD8-C00B-400B-A773-700A27EC0432}" destId="{B9597B8B-38FE-4948-A618-CDE1AB907664}" srcOrd="0" destOrd="0" presId="urn:microsoft.com/office/officeart/2016/7/layout/VerticalSolidActionList"/>
    <dgm:cxn modelId="{29F2EE95-3329-424A-9229-339B315459F0}" type="presParOf" srcId="{202F5DD8-C00B-400B-A773-700A27EC0432}" destId="{94E0E547-8EB7-4A0E-921D-52CC81A5ABCA}"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428BB94-AF41-4314-9D68-A8518360C5A0}" type="doc">
      <dgm:prSet loTypeId="urn:microsoft.com/office/officeart/2005/8/layout/radial1" loCatId="cycle" qsTypeId="urn:microsoft.com/office/officeart/2005/8/quickstyle/simple2" qsCatId="simple" csTypeId="urn:microsoft.com/office/officeart/2005/8/colors/accent3_2" csCatId="accent3" phldr="1"/>
      <dgm:spPr/>
      <dgm:t>
        <a:bodyPr/>
        <a:lstStyle/>
        <a:p>
          <a:endParaRPr lang="en-US"/>
        </a:p>
      </dgm:t>
    </dgm:pt>
    <dgm:pt modelId="{0E185AE1-3F58-45EB-96F7-5E7A0744B7EE}">
      <dgm:prSet phldrT="[Text]" custT="1"/>
      <dgm:spPr/>
      <dgm:t>
        <a:bodyPr/>
        <a:lstStyle/>
        <a:p>
          <a:r>
            <a:rPr lang="en-US" sz="2800"/>
            <a:t>Heavy Infantry: </a:t>
          </a:r>
          <a:r>
            <a:rPr lang="en-US" sz="2800" i="1"/>
            <a:t>Sarissa</a:t>
          </a:r>
          <a:endParaRPr lang="en-US" sz="2800" b="1" dirty="0"/>
        </a:p>
      </dgm:t>
    </dgm:pt>
    <dgm:pt modelId="{9923F320-B8C2-48B0-A75A-44FE0F5067FB}" type="parTrans" cxnId="{A9C0F2E4-3CF5-433E-A58B-A548AE14DB59}">
      <dgm:prSet/>
      <dgm:spPr/>
      <dgm:t>
        <a:bodyPr/>
        <a:lstStyle/>
        <a:p>
          <a:endParaRPr lang="en-US"/>
        </a:p>
      </dgm:t>
    </dgm:pt>
    <dgm:pt modelId="{816FC5C8-E5B1-4F4C-91FB-70756F568D58}" type="sibTrans" cxnId="{A9C0F2E4-3CF5-433E-A58B-A548AE14DB59}">
      <dgm:prSet/>
      <dgm:spPr/>
      <dgm:t>
        <a:bodyPr/>
        <a:lstStyle/>
        <a:p>
          <a:endParaRPr lang="en-US"/>
        </a:p>
      </dgm:t>
    </dgm:pt>
    <dgm:pt modelId="{50BD7711-CF8E-49B0-B047-C836285F0080}">
      <dgm:prSet phldrT="[Text]" custT="1"/>
      <dgm:spPr/>
      <dgm:t>
        <a:bodyPr/>
        <a:lstStyle/>
        <a:p>
          <a:r>
            <a:rPr lang="en-US" sz="1800"/>
            <a:t>Companion Cavalry: Shock Cavalry</a:t>
          </a:r>
          <a:endParaRPr lang="en-US" sz="1800" dirty="0"/>
        </a:p>
      </dgm:t>
    </dgm:pt>
    <dgm:pt modelId="{B4BEE878-BD2D-4B0D-99AE-6472FCECBD64}" type="parTrans" cxnId="{7752821F-29FA-4088-9261-86E462C45E57}">
      <dgm:prSet/>
      <dgm:spPr/>
      <dgm:t>
        <a:bodyPr/>
        <a:lstStyle/>
        <a:p>
          <a:endParaRPr lang="en-US"/>
        </a:p>
      </dgm:t>
    </dgm:pt>
    <dgm:pt modelId="{E9BD0CB3-F22B-4B9E-9D02-CCBB0D3D39CB}" type="sibTrans" cxnId="{7752821F-29FA-4088-9261-86E462C45E57}">
      <dgm:prSet/>
      <dgm:spPr/>
      <dgm:t>
        <a:bodyPr/>
        <a:lstStyle/>
        <a:p>
          <a:endParaRPr lang="en-US"/>
        </a:p>
      </dgm:t>
    </dgm:pt>
    <dgm:pt modelId="{1FC7E41C-8CF8-43A3-9E68-8656C90877C9}">
      <dgm:prSet phldrT="[Text]"/>
      <dgm:spPr/>
      <dgm:t>
        <a:bodyPr/>
        <a:lstStyle/>
        <a:p>
          <a:r>
            <a:rPr lang="en-US" dirty="0"/>
            <a:t>Thessalian Cavalry: Heavy Cavalry</a:t>
          </a:r>
        </a:p>
      </dgm:t>
    </dgm:pt>
    <dgm:pt modelId="{77AF5653-9C2D-42CD-8D46-051037E9A04A}" type="parTrans" cxnId="{639ED2C8-206C-486A-8739-FC78F7028D7D}">
      <dgm:prSet/>
      <dgm:spPr/>
      <dgm:t>
        <a:bodyPr/>
        <a:lstStyle/>
        <a:p>
          <a:endParaRPr lang="en-US"/>
        </a:p>
      </dgm:t>
    </dgm:pt>
    <dgm:pt modelId="{14FF1B49-1387-4080-97FF-C0461085ADFE}" type="sibTrans" cxnId="{639ED2C8-206C-486A-8739-FC78F7028D7D}">
      <dgm:prSet/>
      <dgm:spPr/>
      <dgm:t>
        <a:bodyPr/>
        <a:lstStyle/>
        <a:p>
          <a:endParaRPr lang="en-US"/>
        </a:p>
      </dgm:t>
    </dgm:pt>
    <dgm:pt modelId="{AEBA4681-E633-4694-A16A-8C1A0F3757F3}">
      <dgm:prSet phldrT="[Text]" custT="1"/>
      <dgm:spPr/>
      <dgm:t>
        <a:bodyPr/>
        <a:lstStyle/>
        <a:p>
          <a:r>
            <a:rPr lang="en-US" sz="1800"/>
            <a:t>Hypaspist Infantry, the Guards</a:t>
          </a:r>
          <a:endParaRPr lang="en-US" sz="1800" dirty="0"/>
        </a:p>
      </dgm:t>
    </dgm:pt>
    <dgm:pt modelId="{02625094-CD84-4DEF-89A0-AAC4443299CE}" type="parTrans" cxnId="{7F3B657F-A623-4CA2-9692-C4BF644F6C1F}">
      <dgm:prSet/>
      <dgm:spPr/>
      <dgm:t>
        <a:bodyPr/>
        <a:lstStyle/>
        <a:p>
          <a:endParaRPr lang="en-US"/>
        </a:p>
      </dgm:t>
    </dgm:pt>
    <dgm:pt modelId="{79C0EC30-FD3D-4633-9016-62B233C16E98}" type="sibTrans" cxnId="{7F3B657F-A623-4CA2-9692-C4BF644F6C1F}">
      <dgm:prSet/>
      <dgm:spPr/>
      <dgm:t>
        <a:bodyPr/>
        <a:lstStyle/>
        <a:p>
          <a:endParaRPr lang="en-US"/>
        </a:p>
      </dgm:t>
    </dgm:pt>
    <dgm:pt modelId="{916BC9C8-9083-445A-9464-672D5DC0C649}">
      <dgm:prSet phldrT="[Text]" custT="1"/>
      <dgm:spPr/>
      <dgm:t>
        <a:bodyPr/>
        <a:lstStyle/>
        <a:p>
          <a:r>
            <a:rPr lang="en-US" sz="1600"/>
            <a:t>Mercenaries, Greeks, Thracian , Cretans, Agriarians.</a:t>
          </a:r>
          <a:endParaRPr lang="en-US" sz="1600" dirty="0"/>
        </a:p>
      </dgm:t>
    </dgm:pt>
    <dgm:pt modelId="{7F45E49E-9A55-4F30-9CCA-0A5315BC0264}" type="parTrans" cxnId="{037F3277-A1B1-44EB-A7C3-03F1707E0541}">
      <dgm:prSet/>
      <dgm:spPr/>
      <dgm:t>
        <a:bodyPr/>
        <a:lstStyle/>
        <a:p>
          <a:endParaRPr lang="en-US"/>
        </a:p>
      </dgm:t>
    </dgm:pt>
    <dgm:pt modelId="{453C4790-0382-43A7-BA5D-B1C74CD838A5}" type="sibTrans" cxnId="{037F3277-A1B1-44EB-A7C3-03F1707E0541}">
      <dgm:prSet/>
      <dgm:spPr/>
      <dgm:t>
        <a:bodyPr/>
        <a:lstStyle/>
        <a:p>
          <a:endParaRPr lang="en-US"/>
        </a:p>
      </dgm:t>
    </dgm:pt>
    <dgm:pt modelId="{3A9C2410-CF98-4415-9C26-8D9A1CF1B353}" type="pres">
      <dgm:prSet presAssocID="{A428BB94-AF41-4314-9D68-A8518360C5A0}" presName="cycle" presStyleCnt="0">
        <dgm:presLayoutVars>
          <dgm:chMax val="1"/>
          <dgm:dir/>
          <dgm:animLvl val="ctr"/>
          <dgm:resizeHandles val="exact"/>
        </dgm:presLayoutVars>
      </dgm:prSet>
      <dgm:spPr/>
      <dgm:t>
        <a:bodyPr/>
        <a:lstStyle/>
        <a:p>
          <a:endParaRPr lang="en-US"/>
        </a:p>
      </dgm:t>
    </dgm:pt>
    <dgm:pt modelId="{87C7F162-E04C-4415-9F29-41161AE11F66}" type="pres">
      <dgm:prSet presAssocID="{0E185AE1-3F58-45EB-96F7-5E7A0744B7EE}" presName="centerShape" presStyleLbl="node0" presStyleIdx="0" presStyleCnt="1" custScaleX="243417" custScaleY="217762" custLinFactNeighborX="956" custLinFactNeighborY="-1035"/>
      <dgm:spPr/>
      <dgm:t>
        <a:bodyPr/>
        <a:lstStyle/>
        <a:p>
          <a:endParaRPr lang="en-US"/>
        </a:p>
      </dgm:t>
    </dgm:pt>
    <dgm:pt modelId="{5BC0240E-DC73-41AC-841D-61413B1F7F35}" type="pres">
      <dgm:prSet presAssocID="{B4BEE878-BD2D-4B0D-99AE-6472FCECBD64}" presName="Name9" presStyleLbl="parChTrans1D2" presStyleIdx="0" presStyleCnt="4"/>
      <dgm:spPr/>
      <dgm:t>
        <a:bodyPr/>
        <a:lstStyle/>
        <a:p>
          <a:endParaRPr lang="en-US"/>
        </a:p>
      </dgm:t>
    </dgm:pt>
    <dgm:pt modelId="{7EFD4BAA-791C-45D4-B4B4-E69272829E9D}" type="pres">
      <dgm:prSet presAssocID="{B4BEE878-BD2D-4B0D-99AE-6472FCECBD64}" presName="connTx" presStyleLbl="parChTrans1D2" presStyleIdx="0" presStyleCnt="4"/>
      <dgm:spPr/>
      <dgm:t>
        <a:bodyPr/>
        <a:lstStyle/>
        <a:p>
          <a:endParaRPr lang="en-US"/>
        </a:p>
      </dgm:t>
    </dgm:pt>
    <dgm:pt modelId="{7CC3C5E8-D2E8-4C5F-840E-5E7758786679}" type="pres">
      <dgm:prSet presAssocID="{50BD7711-CF8E-49B0-B047-C836285F0080}" presName="node" presStyleLbl="node1" presStyleIdx="0" presStyleCnt="4" custScaleX="139289" custScaleY="147250" custRadScaleRad="232583" custRadScaleInc="159955">
        <dgm:presLayoutVars>
          <dgm:bulletEnabled val="1"/>
        </dgm:presLayoutVars>
      </dgm:prSet>
      <dgm:spPr/>
      <dgm:t>
        <a:bodyPr/>
        <a:lstStyle/>
        <a:p>
          <a:endParaRPr lang="en-US"/>
        </a:p>
      </dgm:t>
    </dgm:pt>
    <dgm:pt modelId="{89164422-3469-4337-AA9F-037B056CC08B}" type="pres">
      <dgm:prSet presAssocID="{77AF5653-9C2D-42CD-8D46-051037E9A04A}" presName="Name9" presStyleLbl="parChTrans1D2" presStyleIdx="1" presStyleCnt="4"/>
      <dgm:spPr/>
      <dgm:t>
        <a:bodyPr/>
        <a:lstStyle/>
        <a:p>
          <a:endParaRPr lang="en-US"/>
        </a:p>
      </dgm:t>
    </dgm:pt>
    <dgm:pt modelId="{34F85924-2951-4B93-A0FC-8A4E7BAC5E65}" type="pres">
      <dgm:prSet presAssocID="{77AF5653-9C2D-42CD-8D46-051037E9A04A}" presName="connTx" presStyleLbl="parChTrans1D2" presStyleIdx="1" presStyleCnt="4"/>
      <dgm:spPr/>
      <dgm:t>
        <a:bodyPr/>
        <a:lstStyle/>
        <a:p>
          <a:endParaRPr lang="en-US"/>
        </a:p>
      </dgm:t>
    </dgm:pt>
    <dgm:pt modelId="{DD36EC20-2B44-4B71-91D2-2D2701AA9016}" type="pres">
      <dgm:prSet presAssocID="{1FC7E41C-8CF8-43A3-9E68-8656C90877C9}" presName="node" presStyleLbl="node1" presStyleIdx="1" presStyleCnt="4" custScaleX="131435" custScaleY="132289" custRadScaleRad="235395" custRadScaleInc="-351256">
        <dgm:presLayoutVars>
          <dgm:bulletEnabled val="1"/>
        </dgm:presLayoutVars>
      </dgm:prSet>
      <dgm:spPr/>
      <dgm:t>
        <a:bodyPr/>
        <a:lstStyle/>
        <a:p>
          <a:endParaRPr lang="en-US"/>
        </a:p>
      </dgm:t>
    </dgm:pt>
    <dgm:pt modelId="{0547C02F-88F7-48EC-8513-F9B710017ABA}" type="pres">
      <dgm:prSet presAssocID="{02625094-CD84-4DEF-89A0-AAC4443299CE}" presName="Name9" presStyleLbl="parChTrans1D2" presStyleIdx="2" presStyleCnt="4"/>
      <dgm:spPr/>
      <dgm:t>
        <a:bodyPr/>
        <a:lstStyle/>
        <a:p>
          <a:endParaRPr lang="en-US"/>
        </a:p>
      </dgm:t>
    </dgm:pt>
    <dgm:pt modelId="{3412C35E-B291-4C02-AE61-D94AECF8EB98}" type="pres">
      <dgm:prSet presAssocID="{02625094-CD84-4DEF-89A0-AAC4443299CE}" presName="connTx" presStyleLbl="parChTrans1D2" presStyleIdx="2" presStyleCnt="4"/>
      <dgm:spPr/>
      <dgm:t>
        <a:bodyPr/>
        <a:lstStyle/>
        <a:p>
          <a:endParaRPr lang="en-US"/>
        </a:p>
      </dgm:t>
    </dgm:pt>
    <dgm:pt modelId="{85C561EF-36CD-4C40-AEE3-3CD9D0FC2021}" type="pres">
      <dgm:prSet presAssocID="{AEBA4681-E633-4694-A16A-8C1A0F3757F3}" presName="node" presStyleLbl="node1" presStyleIdx="2" presStyleCnt="4" custScaleX="140443" custScaleY="134118" custRadScaleRad="234513" custRadScaleInc="-172122">
        <dgm:presLayoutVars>
          <dgm:bulletEnabled val="1"/>
        </dgm:presLayoutVars>
      </dgm:prSet>
      <dgm:spPr/>
      <dgm:t>
        <a:bodyPr/>
        <a:lstStyle/>
        <a:p>
          <a:endParaRPr lang="en-US"/>
        </a:p>
      </dgm:t>
    </dgm:pt>
    <dgm:pt modelId="{B3B557B9-3150-44AC-96FD-674E6545682C}" type="pres">
      <dgm:prSet presAssocID="{7F45E49E-9A55-4F30-9CCA-0A5315BC0264}" presName="Name9" presStyleLbl="parChTrans1D2" presStyleIdx="3" presStyleCnt="4"/>
      <dgm:spPr/>
      <dgm:t>
        <a:bodyPr/>
        <a:lstStyle/>
        <a:p>
          <a:endParaRPr lang="en-US"/>
        </a:p>
      </dgm:t>
    </dgm:pt>
    <dgm:pt modelId="{70EB2303-5BC3-466D-A343-10D2ABFDB2F2}" type="pres">
      <dgm:prSet presAssocID="{7F45E49E-9A55-4F30-9CCA-0A5315BC0264}" presName="connTx" presStyleLbl="parChTrans1D2" presStyleIdx="3" presStyleCnt="4"/>
      <dgm:spPr/>
      <dgm:t>
        <a:bodyPr/>
        <a:lstStyle/>
        <a:p>
          <a:endParaRPr lang="en-US"/>
        </a:p>
      </dgm:t>
    </dgm:pt>
    <dgm:pt modelId="{D15AD1E6-6219-41FD-A081-228D62B57DED}" type="pres">
      <dgm:prSet presAssocID="{916BC9C8-9083-445A-9464-672D5DC0C649}" presName="node" presStyleLbl="node1" presStyleIdx="3" presStyleCnt="4" custScaleX="141085" custScaleY="140013" custRadScaleRad="221229" custRadScaleInc="-27126">
        <dgm:presLayoutVars>
          <dgm:bulletEnabled val="1"/>
        </dgm:presLayoutVars>
      </dgm:prSet>
      <dgm:spPr/>
      <dgm:t>
        <a:bodyPr/>
        <a:lstStyle/>
        <a:p>
          <a:endParaRPr lang="en-US"/>
        </a:p>
      </dgm:t>
    </dgm:pt>
  </dgm:ptLst>
  <dgm:cxnLst>
    <dgm:cxn modelId="{4361B702-3A55-48CA-B640-AC2BC0A28FC5}" type="presOf" srcId="{77AF5653-9C2D-42CD-8D46-051037E9A04A}" destId="{89164422-3469-4337-AA9F-037B056CC08B}" srcOrd="0" destOrd="0" presId="urn:microsoft.com/office/officeart/2005/8/layout/radial1"/>
    <dgm:cxn modelId="{7F3B657F-A623-4CA2-9692-C4BF644F6C1F}" srcId="{0E185AE1-3F58-45EB-96F7-5E7A0744B7EE}" destId="{AEBA4681-E633-4694-A16A-8C1A0F3757F3}" srcOrd="2" destOrd="0" parTransId="{02625094-CD84-4DEF-89A0-AAC4443299CE}" sibTransId="{79C0EC30-FD3D-4633-9016-62B233C16E98}"/>
    <dgm:cxn modelId="{639ED2C8-206C-486A-8739-FC78F7028D7D}" srcId="{0E185AE1-3F58-45EB-96F7-5E7A0744B7EE}" destId="{1FC7E41C-8CF8-43A3-9E68-8656C90877C9}" srcOrd="1" destOrd="0" parTransId="{77AF5653-9C2D-42CD-8D46-051037E9A04A}" sibTransId="{14FF1B49-1387-4080-97FF-C0461085ADFE}"/>
    <dgm:cxn modelId="{480BAB96-1AB1-459B-AEEB-AFDC971F1150}" type="presOf" srcId="{7F45E49E-9A55-4F30-9CCA-0A5315BC0264}" destId="{70EB2303-5BC3-466D-A343-10D2ABFDB2F2}" srcOrd="1" destOrd="0" presId="urn:microsoft.com/office/officeart/2005/8/layout/radial1"/>
    <dgm:cxn modelId="{7752821F-29FA-4088-9261-86E462C45E57}" srcId="{0E185AE1-3F58-45EB-96F7-5E7A0744B7EE}" destId="{50BD7711-CF8E-49B0-B047-C836285F0080}" srcOrd="0" destOrd="0" parTransId="{B4BEE878-BD2D-4B0D-99AE-6472FCECBD64}" sibTransId="{E9BD0CB3-F22B-4B9E-9D02-CCBB0D3D39CB}"/>
    <dgm:cxn modelId="{8FEF10B9-905D-4C23-A1F8-34AB039AEA01}" type="presOf" srcId="{B4BEE878-BD2D-4B0D-99AE-6472FCECBD64}" destId="{7EFD4BAA-791C-45D4-B4B4-E69272829E9D}" srcOrd="1" destOrd="0" presId="urn:microsoft.com/office/officeart/2005/8/layout/radial1"/>
    <dgm:cxn modelId="{81E4F5E9-AB02-4560-9087-090C72D6CD3F}" type="presOf" srcId="{0E185AE1-3F58-45EB-96F7-5E7A0744B7EE}" destId="{87C7F162-E04C-4415-9F29-41161AE11F66}" srcOrd="0" destOrd="0" presId="urn:microsoft.com/office/officeart/2005/8/layout/radial1"/>
    <dgm:cxn modelId="{570758D3-84B0-4C90-8466-728960CDB32F}" type="presOf" srcId="{02625094-CD84-4DEF-89A0-AAC4443299CE}" destId="{3412C35E-B291-4C02-AE61-D94AECF8EB98}" srcOrd="1" destOrd="0" presId="urn:microsoft.com/office/officeart/2005/8/layout/radial1"/>
    <dgm:cxn modelId="{92A6B413-B16F-4DB0-8BD9-017A1D543680}" type="presOf" srcId="{B4BEE878-BD2D-4B0D-99AE-6472FCECBD64}" destId="{5BC0240E-DC73-41AC-841D-61413B1F7F35}" srcOrd="0" destOrd="0" presId="urn:microsoft.com/office/officeart/2005/8/layout/radial1"/>
    <dgm:cxn modelId="{1FC56ACB-BCF6-4A81-BD32-D3E8468708AB}" type="presOf" srcId="{A428BB94-AF41-4314-9D68-A8518360C5A0}" destId="{3A9C2410-CF98-4415-9C26-8D9A1CF1B353}" srcOrd="0" destOrd="0" presId="urn:microsoft.com/office/officeart/2005/8/layout/radial1"/>
    <dgm:cxn modelId="{05F1FD47-EF63-473B-B41B-218879E7B708}" type="presOf" srcId="{02625094-CD84-4DEF-89A0-AAC4443299CE}" destId="{0547C02F-88F7-48EC-8513-F9B710017ABA}" srcOrd="0" destOrd="0" presId="urn:microsoft.com/office/officeart/2005/8/layout/radial1"/>
    <dgm:cxn modelId="{2356B232-1388-49CB-9787-CD8C59839414}" type="presOf" srcId="{50BD7711-CF8E-49B0-B047-C836285F0080}" destId="{7CC3C5E8-D2E8-4C5F-840E-5E7758786679}" srcOrd="0" destOrd="0" presId="urn:microsoft.com/office/officeart/2005/8/layout/radial1"/>
    <dgm:cxn modelId="{B1ADD431-0026-4252-88A7-7CE460C5E751}" type="presOf" srcId="{916BC9C8-9083-445A-9464-672D5DC0C649}" destId="{D15AD1E6-6219-41FD-A081-228D62B57DED}" srcOrd="0" destOrd="0" presId="urn:microsoft.com/office/officeart/2005/8/layout/radial1"/>
    <dgm:cxn modelId="{A9C0F2E4-3CF5-433E-A58B-A548AE14DB59}" srcId="{A428BB94-AF41-4314-9D68-A8518360C5A0}" destId="{0E185AE1-3F58-45EB-96F7-5E7A0744B7EE}" srcOrd="0" destOrd="0" parTransId="{9923F320-B8C2-48B0-A75A-44FE0F5067FB}" sibTransId="{816FC5C8-E5B1-4F4C-91FB-70756F568D58}"/>
    <dgm:cxn modelId="{9382CEE7-4E7D-4B61-A5BD-531154A18D3E}" type="presOf" srcId="{1FC7E41C-8CF8-43A3-9E68-8656C90877C9}" destId="{DD36EC20-2B44-4B71-91D2-2D2701AA9016}" srcOrd="0" destOrd="0" presId="urn:microsoft.com/office/officeart/2005/8/layout/radial1"/>
    <dgm:cxn modelId="{04979202-4942-4046-9B4C-251800A593F4}" type="presOf" srcId="{7F45E49E-9A55-4F30-9CCA-0A5315BC0264}" destId="{B3B557B9-3150-44AC-96FD-674E6545682C}" srcOrd="0" destOrd="0" presId="urn:microsoft.com/office/officeart/2005/8/layout/radial1"/>
    <dgm:cxn modelId="{678DE437-D4DE-4B95-BFAE-7B2E813693DE}" type="presOf" srcId="{AEBA4681-E633-4694-A16A-8C1A0F3757F3}" destId="{85C561EF-36CD-4C40-AEE3-3CD9D0FC2021}" srcOrd="0" destOrd="0" presId="urn:microsoft.com/office/officeart/2005/8/layout/radial1"/>
    <dgm:cxn modelId="{0A06C7E0-99E3-4922-9A44-39F57B773A87}" type="presOf" srcId="{77AF5653-9C2D-42CD-8D46-051037E9A04A}" destId="{34F85924-2951-4B93-A0FC-8A4E7BAC5E65}" srcOrd="1" destOrd="0" presId="urn:microsoft.com/office/officeart/2005/8/layout/radial1"/>
    <dgm:cxn modelId="{037F3277-A1B1-44EB-A7C3-03F1707E0541}" srcId="{0E185AE1-3F58-45EB-96F7-5E7A0744B7EE}" destId="{916BC9C8-9083-445A-9464-672D5DC0C649}" srcOrd="3" destOrd="0" parTransId="{7F45E49E-9A55-4F30-9CCA-0A5315BC0264}" sibTransId="{453C4790-0382-43A7-BA5D-B1C74CD838A5}"/>
    <dgm:cxn modelId="{7053BBB4-D336-4A21-9305-92E8C9D5B7AD}" type="presParOf" srcId="{3A9C2410-CF98-4415-9C26-8D9A1CF1B353}" destId="{87C7F162-E04C-4415-9F29-41161AE11F66}" srcOrd="0" destOrd="0" presId="urn:microsoft.com/office/officeart/2005/8/layout/radial1"/>
    <dgm:cxn modelId="{1418BC8F-1F48-46CE-9305-FB8C306D48C6}" type="presParOf" srcId="{3A9C2410-CF98-4415-9C26-8D9A1CF1B353}" destId="{5BC0240E-DC73-41AC-841D-61413B1F7F35}" srcOrd="1" destOrd="0" presId="urn:microsoft.com/office/officeart/2005/8/layout/radial1"/>
    <dgm:cxn modelId="{0F450B82-E057-4904-9B2A-28B7B83C4F64}" type="presParOf" srcId="{5BC0240E-DC73-41AC-841D-61413B1F7F35}" destId="{7EFD4BAA-791C-45D4-B4B4-E69272829E9D}" srcOrd="0" destOrd="0" presId="urn:microsoft.com/office/officeart/2005/8/layout/radial1"/>
    <dgm:cxn modelId="{879FF967-31CF-41D9-93DD-88E029DFA3F6}" type="presParOf" srcId="{3A9C2410-CF98-4415-9C26-8D9A1CF1B353}" destId="{7CC3C5E8-D2E8-4C5F-840E-5E7758786679}" srcOrd="2" destOrd="0" presId="urn:microsoft.com/office/officeart/2005/8/layout/radial1"/>
    <dgm:cxn modelId="{EB2EE352-A72A-47AD-812E-94EE407DE157}" type="presParOf" srcId="{3A9C2410-CF98-4415-9C26-8D9A1CF1B353}" destId="{89164422-3469-4337-AA9F-037B056CC08B}" srcOrd="3" destOrd="0" presId="urn:microsoft.com/office/officeart/2005/8/layout/radial1"/>
    <dgm:cxn modelId="{982DD602-BF7B-4EFA-8BED-55B9A6E21586}" type="presParOf" srcId="{89164422-3469-4337-AA9F-037B056CC08B}" destId="{34F85924-2951-4B93-A0FC-8A4E7BAC5E65}" srcOrd="0" destOrd="0" presId="urn:microsoft.com/office/officeart/2005/8/layout/radial1"/>
    <dgm:cxn modelId="{2DF6DA62-A4B2-44C0-9C86-2C5E4D08DD22}" type="presParOf" srcId="{3A9C2410-CF98-4415-9C26-8D9A1CF1B353}" destId="{DD36EC20-2B44-4B71-91D2-2D2701AA9016}" srcOrd="4" destOrd="0" presId="urn:microsoft.com/office/officeart/2005/8/layout/radial1"/>
    <dgm:cxn modelId="{B3914867-F2FD-43A3-8A93-613FFF9732D1}" type="presParOf" srcId="{3A9C2410-CF98-4415-9C26-8D9A1CF1B353}" destId="{0547C02F-88F7-48EC-8513-F9B710017ABA}" srcOrd="5" destOrd="0" presId="urn:microsoft.com/office/officeart/2005/8/layout/radial1"/>
    <dgm:cxn modelId="{937391F9-2C52-47C8-9831-E48D1C88B236}" type="presParOf" srcId="{0547C02F-88F7-48EC-8513-F9B710017ABA}" destId="{3412C35E-B291-4C02-AE61-D94AECF8EB98}" srcOrd="0" destOrd="0" presId="urn:microsoft.com/office/officeart/2005/8/layout/radial1"/>
    <dgm:cxn modelId="{8808E652-1D24-46B4-A7E7-F953F4D2F26E}" type="presParOf" srcId="{3A9C2410-CF98-4415-9C26-8D9A1CF1B353}" destId="{85C561EF-36CD-4C40-AEE3-3CD9D0FC2021}" srcOrd="6" destOrd="0" presId="urn:microsoft.com/office/officeart/2005/8/layout/radial1"/>
    <dgm:cxn modelId="{2B1CBC43-CD97-400F-99AC-991E1AC3C156}" type="presParOf" srcId="{3A9C2410-CF98-4415-9C26-8D9A1CF1B353}" destId="{B3B557B9-3150-44AC-96FD-674E6545682C}" srcOrd="7" destOrd="0" presId="urn:microsoft.com/office/officeart/2005/8/layout/radial1"/>
    <dgm:cxn modelId="{0A35FF93-C04C-48DB-A7CD-FE46A3B8A692}" type="presParOf" srcId="{B3B557B9-3150-44AC-96FD-674E6545682C}" destId="{70EB2303-5BC3-466D-A343-10D2ABFDB2F2}" srcOrd="0" destOrd="0" presId="urn:microsoft.com/office/officeart/2005/8/layout/radial1"/>
    <dgm:cxn modelId="{C2116BA6-D8BA-4656-AB80-A39DC6C0B630}" type="presParOf" srcId="{3A9C2410-CF98-4415-9C26-8D9A1CF1B353}" destId="{D15AD1E6-6219-41FD-A081-228D62B57DED}" srcOrd="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DF7A374-96AC-4A91-B2B5-C952BAB7E919}" type="doc">
      <dgm:prSet loTypeId="urn:microsoft.com/office/officeart/2005/8/layout/vList2" loCatId="list" qsTypeId="urn:microsoft.com/office/officeart/2005/8/quickstyle/simple1" qsCatId="simple" csTypeId="urn:microsoft.com/office/officeart/2005/8/colors/accent6_2" csCatId="accent6" phldr="1"/>
      <dgm:spPr/>
      <dgm:t>
        <a:bodyPr/>
        <a:lstStyle/>
        <a:p>
          <a:endParaRPr lang="en-US"/>
        </a:p>
      </dgm:t>
    </dgm:pt>
    <dgm:pt modelId="{93386764-443F-48DE-8D23-584A167A8EF4}">
      <dgm:prSet/>
      <dgm:spPr/>
      <dgm:t>
        <a:bodyPr/>
        <a:lstStyle/>
        <a:p>
          <a:r>
            <a:rPr lang="en-IE" i="1"/>
            <a:t>Sarissa</a:t>
          </a:r>
          <a:r>
            <a:rPr lang="en-IE"/>
            <a:t>: a long pike between 4 and 6m long.</a:t>
          </a:r>
          <a:endParaRPr lang="en-US"/>
        </a:p>
      </dgm:t>
    </dgm:pt>
    <dgm:pt modelId="{92C4C1AF-F24E-4735-95FA-263068BDF06C}" type="parTrans" cxnId="{C0680E78-C0DC-4797-9D8C-4DCFB7877A7B}">
      <dgm:prSet/>
      <dgm:spPr/>
      <dgm:t>
        <a:bodyPr/>
        <a:lstStyle/>
        <a:p>
          <a:endParaRPr lang="en-US"/>
        </a:p>
      </dgm:t>
    </dgm:pt>
    <dgm:pt modelId="{71FFB566-71CE-4235-96A9-AE60E0A809FE}" type="sibTrans" cxnId="{C0680E78-C0DC-4797-9D8C-4DCFB7877A7B}">
      <dgm:prSet/>
      <dgm:spPr/>
      <dgm:t>
        <a:bodyPr/>
        <a:lstStyle/>
        <a:p>
          <a:endParaRPr lang="en-US"/>
        </a:p>
      </dgm:t>
    </dgm:pt>
    <dgm:pt modelId="{0D1FAA35-1D31-403E-A902-BEF854F3F00C}">
      <dgm:prSet/>
      <dgm:spPr/>
      <dgm:t>
        <a:bodyPr/>
        <a:lstStyle/>
        <a:p>
          <a:r>
            <a:rPr lang="en-IE" dirty="0"/>
            <a:t>Smaller round shield like a </a:t>
          </a:r>
          <a:r>
            <a:rPr lang="en-IE" i="1" dirty="0"/>
            <a:t>Apsis</a:t>
          </a:r>
          <a:r>
            <a:rPr lang="en-IE" dirty="0"/>
            <a:t>.</a:t>
          </a:r>
          <a:endParaRPr lang="en-US" dirty="0"/>
        </a:p>
      </dgm:t>
    </dgm:pt>
    <dgm:pt modelId="{F656A9EC-138D-4BE4-AE55-3BAFCE4F3838}" type="parTrans" cxnId="{7D9BCAA6-5F89-4E70-897A-5D039F65639A}">
      <dgm:prSet/>
      <dgm:spPr/>
      <dgm:t>
        <a:bodyPr/>
        <a:lstStyle/>
        <a:p>
          <a:endParaRPr lang="en-US"/>
        </a:p>
      </dgm:t>
    </dgm:pt>
    <dgm:pt modelId="{8CA7A774-02A6-4983-8767-76506105D2FB}" type="sibTrans" cxnId="{7D9BCAA6-5F89-4E70-897A-5D039F65639A}">
      <dgm:prSet/>
      <dgm:spPr/>
      <dgm:t>
        <a:bodyPr/>
        <a:lstStyle/>
        <a:p>
          <a:endParaRPr lang="en-US"/>
        </a:p>
      </dgm:t>
    </dgm:pt>
    <dgm:pt modelId="{DE2FCE25-6306-4BDC-BE90-240AACE7B5AE}">
      <dgm:prSet/>
      <dgm:spPr/>
      <dgm:t>
        <a:bodyPr/>
        <a:lstStyle/>
        <a:p>
          <a:r>
            <a:rPr lang="en-IE"/>
            <a:t>Armour and helmets.</a:t>
          </a:r>
          <a:endParaRPr lang="en-US"/>
        </a:p>
      </dgm:t>
    </dgm:pt>
    <dgm:pt modelId="{26FE2B0C-DD50-4BD9-9E9F-5079D9BA0BE0}" type="parTrans" cxnId="{A8D087F3-79E1-4465-8808-5CA8D47021BE}">
      <dgm:prSet/>
      <dgm:spPr/>
      <dgm:t>
        <a:bodyPr/>
        <a:lstStyle/>
        <a:p>
          <a:endParaRPr lang="en-US"/>
        </a:p>
      </dgm:t>
    </dgm:pt>
    <dgm:pt modelId="{077A297A-B756-427B-A313-7D691FDA7F5F}" type="sibTrans" cxnId="{A8D087F3-79E1-4465-8808-5CA8D47021BE}">
      <dgm:prSet/>
      <dgm:spPr/>
      <dgm:t>
        <a:bodyPr/>
        <a:lstStyle/>
        <a:p>
          <a:endParaRPr lang="en-US"/>
        </a:p>
      </dgm:t>
    </dgm:pt>
    <dgm:pt modelId="{2255A1CA-D179-4757-9BD7-592B59689433}">
      <dgm:prSet/>
      <dgm:spPr/>
      <dgm:t>
        <a:bodyPr/>
        <a:lstStyle/>
        <a:p>
          <a:r>
            <a:rPr lang="en-IE"/>
            <a:t>A short sword called a </a:t>
          </a:r>
          <a:r>
            <a:rPr lang="en-IE" i="1"/>
            <a:t>kopis</a:t>
          </a:r>
          <a:r>
            <a:rPr lang="en-IE"/>
            <a:t>.</a:t>
          </a:r>
          <a:endParaRPr lang="en-US"/>
        </a:p>
      </dgm:t>
    </dgm:pt>
    <dgm:pt modelId="{FEDB5CF6-4B64-4EDD-8344-3E533302C9FE}" type="parTrans" cxnId="{9CD3C398-78FA-4D8B-A745-3E4ACD4BF995}">
      <dgm:prSet/>
      <dgm:spPr/>
      <dgm:t>
        <a:bodyPr/>
        <a:lstStyle/>
        <a:p>
          <a:endParaRPr lang="en-US"/>
        </a:p>
      </dgm:t>
    </dgm:pt>
    <dgm:pt modelId="{0F4AD19F-C315-4A51-A5C6-7A7E05BE35CD}" type="sibTrans" cxnId="{9CD3C398-78FA-4D8B-A745-3E4ACD4BF995}">
      <dgm:prSet/>
      <dgm:spPr/>
      <dgm:t>
        <a:bodyPr/>
        <a:lstStyle/>
        <a:p>
          <a:endParaRPr lang="en-US"/>
        </a:p>
      </dgm:t>
    </dgm:pt>
    <dgm:pt modelId="{F967EDA8-6944-437A-877A-4D5E2253A171}" type="pres">
      <dgm:prSet presAssocID="{1DF7A374-96AC-4A91-B2B5-C952BAB7E919}" presName="linear" presStyleCnt="0">
        <dgm:presLayoutVars>
          <dgm:animLvl val="lvl"/>
          <dgm:resizeHandles val="exact"/>
        </dgm:presLayoutVars>
      </dgm:prSet>
      <dgm:spPr/>
      <dgm:t>
        <a:bodyPr/>
        <a:lstStyle/>
        <a:p>
          <a:endParaRPr lang="en-US"/>
        </a:p>
      </dgm:t>
    </dgm:pt>
    <dgm:pt modelId="{FE54F3A9-EB76-4F26-9A79-20C53F719F63}" type="pres">
      <dgm:prSet presAssocID="{93386764-443F-48DE-8D23-584A167A8EF4}" presName="parentText" presStyleLbl="node1" presStyleIdx="0" presStyleCnt="4">
        <dgm:presLayoutVars>
          <dgm:chMax val="0"/>
          <dgm:bulletEnabled val="1"/>
        </dgm:presLayoutVars>
      </dgm:prSet>
      <dgm:spPr/>
      <dgm:t>
        <a:bodyPr/>
        <a:lstStyle/>
        <a:p>
          <a:endParaRPr lang="en-US"/>
        </a:p>
      </dgm:t>
    </dgm:pt>
    <dgm:pt modelId="{0BC5380A-7DC9-4940-88A0-B1E0811AF9D4}" type="pres">
      <dgm:prSet presAssocID="{71FFB566-71CE-4235-96A9-AE60E0A809FE}" presName="spacer" presStyleCnt="0"/>
      <dgm:spPr/>
    </dgm:pt>
    <dgm:pt modelId="{9D88B205-2C26-4662-82C4-23873AB62E32}" type="pres">
      <dgm:prSet presAssocID="{0D1FAA35-1D31-403E-A902-BEF854F3F00C}" presName="parentText" presStyleLbl="node1" presStyleIdx="1" presStyleCnt="4">
        <dgm:presLayoutVars>
          <dgm:chMax val="0"/>
          <dgm:bulletEnabled val="1"/>
        </dgm:presLayoutVars>
      </dgm:prSet>
      <dgm:spPr/>
      <dgm:t>
        <a:bodyPr/>
        <a:lstStyle/>
        <a:p>
          <a:endParaRPr lang="en-US"/>
        </a:p>
      </dgm:t>
    </dgm:pt>
    <dgm:pt modelId="{4D39B746-F8A6-41E8-B9EE-795BB628980D}" type="pres">
      <dgm:prSet presAssocID="{8CA7A774-02A6-4983-8767-76506105D2FB}" presName="spacer" presStyleCnt="0"/>
      <dgm:spPr/>
    </dgm:pt>
    <dgm:pt modelId="{64D406B6-2683-4FF9-A479-4E40405023BE}" type="pres">
      <dgm:prSet presAssocID="{DE2FCE25-6306-4BDC-BE90-240AACE7B5AE}" presName="parentText" presStyleLbl="node1" presStyleIdx="2" presStyleCnt="4">
        <dgm:presLayoutVars>
          <dgm:chMax val="0"/>
          <dgm:bulletEnabled val="1"/>
        </dgm:presLayoutVars>
      </dgm:prSet>
      <dgm:spPr/>
      <dgm:t>
        <a:bodyPr/>
        <a:lstStyle/>
        <a:p>
          <a:endParaRPr lang="en-US"/>
        </a:p>
      </dgm:t>
    </dgm:pt>
    <dgm:pt modelId="{FABF63B9-D5DE-4F8C-BE7B-B9862D517015}" type="pres">
      <dgm:prSet presAssocID="{077A297A-B756-427B-A313-7D691FDA7F5F}" presName="spacer" presStyleCnt="0"/>
      <dgm:spPr/>
    </dgm:pt>
    <dgm:pt modelId="{276F3FE7-20F8-46A5-BBBA-F4CA127A11B0}" type="pres">
      <dgm:prSet presAssocID="{2255A1CA-D179-4757-9BD7-592B59689433}" presName="parentText" presStyleLbl="node1" presStyleIdx="3" presStyleCnt="4">
        <dgm:presLayoutVars>
          <dgm:chMax val="0"/>
          <dgm:bulletEnabled val="1"/>
        </dgm:presLayoutVars>
      </dgm:prSet>
      <dgm:spPr/>
      <dgm:t>
        <a:bodyPr/>
        <a:lstStyle/>
        <a:p>
          <a:endParaRPr lang="en-US"/>
        </a:p>
      </dgm:t>
    </dgm:pt>
  </dgm:ptLst>
  <dgm:cxnLst>
    <dgm:cxn modelId="{6535339F-CD9E-4826-AC40-D554469564E1}" type="presOf" srcId="{DE2FCE25-6306-4BDC-BE90-240AACE7B5AE}" destId="{64D406B6-2683-4FF9-A479-4E40405023BE}" srcOrd="0" destOrd="0" presId="urn:microsoft.com/office/officeart/2005/8/layout/vList2"/>
    <dgm:cxn modelId="{9CD3C398-78FA-4D8B-A745-3E4ACD4BF995}" srcId="{1DF7A374-96AC-4A91-B2B5-C952BAB7E919}" destId="{2255A1CA-D179-4757-9BD7-592B59689433}" srcOrd="3" destOrd="0" parTransId="{FEDB5CF6-4B64-4EDD-8344-3E533302C9FE}" sibTransId="{0F4AD19F-C315-4A51-A5C6-7A7E05BE35CD}"/>
    <dgm:cxn modelId="{A8D087F3-79E1-4465-8808-5CA8D47021BE}" srcId="{1DF7A374-96AC-4A91-B2B5-C952BAB7E919}" destId="{DE2FCE25-6306-4BDC-BE90-240AACE7B5AE}" srcOrd="2" destOrd="0" parTransId="{26FE2B0C-DD50-4BD9-9E9F-5079D9BA0BE0}" sibTransId="{077A297A-B756-427B-A313-7D691FDA7F5F}"/>
    <dgm:cxn modelId="{89600B95-002C-4DC7-9367-C37751E02BF3}" type="presOf" srcId="{0D1FAA35-1D31-403E-A902-BEF854F3F00C}" destId="{9D88B205-2C26-4662-82C4-23873AB62E32}" srcOrd="0" destOrd="0" presId="urn:microsoft.com/office/officeart/2005/8/layout/vList2"/>
    <dgm:cxn modelId="{48E5CEE7-853C-4F85-A36E-3B99B3A82436}" type="presOf" srcId="{1DF7A374-96AC-4A91-B2B5-C952BAB7E919}" destId="{F967EDA8-6944-437A-877A-4D5E2253A171}" srcOrd="0" destOrd="0" presId="urn:microsoft.com/office/officeart/2005/8/layout/vList2"/>
    <dgm:cxn modelId="{7D9BCAA6-5F89-4E70-897A-5D039F65639A}" srcId="{1DF7A374-96AC-4A91-B2B5-C952BAB7E919}" destId="{0D1FAA35-1D31-403E-A902-BEF854F3F00C}" srcOrd="1" destOrd="0" parTransId="{F656A9EC-138D-4BE4-AE55-3BAFCE4F3838}" sibTransId="{8CA7A774-02A6-4983-8767-76506105D2FB}"/>
    <dgm:cxn modelId="{C0680E78-C0DC-4797-9D8C-4DCFB7877A7B}" srcId="{1DF7A374-96AC-4A91-B2B5-C952BAB7E919}" destId="{93386764-443F-48DE-8D23-584A167A8EF4}" srcOrd="0" destOrd="0" parTransId="{92C4C1AF-F24E-4735-95FA-263068BDF06C}" sibTransId="{71FFB566-71CE-4235-96A9-AE60E0A809FE}"/>
    <dgm:cxn modelId="{20092714-9871-4862-8420-4535D9C4BC67}" type="presOf" srcId="{93386764-443F-48DE-8D23-584A167A8EF4}" destId="{FE54F3A9-EB76-4F26-9A79-20C53F719F63}" srcOrd="0" destOrd="0" presId="urn:microsoft.com/office/officeart/2005/8/layout/vList2"/>
    <dgm:cxn modelId="{3F1A606A-D94C-4E58-8EF8-D92B56C3363C}" type="presOf" srcId="{2255A1CA-D179-4757-9BD7-592B59689433}" destId="{276F3FE7-20F8-46A5-BBBA-F4CA127A11B0}" srcOrd="0" destOrd="0" presId="urn:microsoft.com/office/officeart/2005/8/layout/vList2"/>
    <dgm:cxn modelId="{4AF44D5A-65D2-49E6-9161-8E799E1624B6}" type="presParOf" srcId="{F967EDA8-6944-437A-877A-4D5E2253A171}" destId="{FE54F3A9-EB76-4F26-9A79-20C53F719F63}" srcOrd="0" destOrd="0" presId="urn:microsoft.com/office/officeart/2005/8/layout/vList2"/>
    <dgm:cxn modelId="{7094A7FE-9D25-436C-A6D7-836E62A9713C}" type="presParOf" srcId="{F967EDA8-6944-437A-877A-4D5E2253A171}" destId="{0BC5380A-7DC9-4940-88A0-B1E0811AF9D4}" srcOrd="1" destOrd="0" presId="urn:microsoft.com/office/officeart/2005/8/layout/vList2"/>
    <dgm:cxn modelId="{93E7B087-18FD-4E44-9208-7230996069C0}" type="presParOf" srcId="{F967EDA8-6944-437A-877A-4D5E2253A171}" destId="{9D88B205-2C26-4662-82C4-23873AB62E32}" srcOrd="2" destOrd="0" presId="urn:microsoft.com/office/officeart/2005/8/layout/vList2"/>
    <dgm:cxn modelId="{9A4F1203-895C-4914-A033-84DE39AB8349}" type="presParOf" srcId="{F967EDA8-6944-437A-877A-4D5E2253A171}" destId="{4D39B746-F8A6-41E8-B9EE-795BB628980D}" srcOrd="3" destOrd="0" presId="urn:microsoft.com/office/officeart/2005/8/layout/vList2"/>
    <dgm:cxn modelId="{5D31CDDA-5705-4B0A-A325-472CA56E73D3}" type="presParOf" srcId="{F967EDA8-6944-437A-877A-4D5E2253A171}" destId="{64D406B6-2683-4FF9-A479-4E40405023BE}" srcOrd="4" destOrd="0" presId="urn:microsoft.com/office/officeart/2005/8/layout/vList2"/>
    <dgm:cxn modelId="{12151214-AB1B-483F-8E83-3F9FF661D5E9}" type="presParOf" srcId="{F967EDA8-6944-437A-877A-4D5E2253A171}" destId="{FABF63B9-D5DE-4F8C-BE7B-B9862D517015}" srcOrd="5" destOrd="0" presId="urn:microsoft.com/office/officeart/2005/8/layout/vList2"/>
    <dgm:cxn modelId="{416E4A0F-7449-493F-BFA4-FB8EB310C2AD}" type="presParOf" srcId="{F967EDA8-6944-437A-877A-4D5E2253A171}" destId="{276F3FE7-20F8-46A5-BBBA-F4CA127A11B0}"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6C8DCC4-BD4B-41CB-9E0D-10B387A6B77C}" type="doc">
      <dgm:prSet loTypeId="urn:microsoft.com/office/officeart/2016/7/layout/VerticalSolidActionList" loCatId="List" qsTypeId="urn:microsoft.com/office/officeart/2005/8/quickstyle/simple1" qsCatId="simple" csTypeId="urn:microsoft.com/office/officeart/2005/8/colors/accent2_2" csCatId="accent2" phldr="1"/>
      <dgm:spPr/>
      <dgm:t>
        <a:bodyPr/>
        <a:lstStyle/>
        <a:p>
          <a:endParaRPr lang="en-US"/>
        </a:p>
      </dgm:t>
    </dgm:pt>
    <dgm:pt modelId="{FCEA7A4B-D007-4FCC-BA6E-C17EB784C69C}">
      <dgm:prSet/>
      <dgm:spPr/>
      <dgm:t>
        <a:bodyPr/>
        <a:lstStyle/>
        <a:p>
          <a:pPr>
            <a:lnSpc>
              <a:spcPct val="100000"/>
            </a:lnSpc>
          </a:pPr>
          <a:r>
            <a:rPr lang="en-US"/>
            <a:t>Identify</a:t>
          </a:r>
        </a:p>
      </dgm:t>
    </dgm:pt>
    <dgm:pt modelId="{3AE10640-289D-4860-9141-6B3918DEBAD7}" type="parTrans" cxnId="{3CEFD2BF-E9F8-48DE-8F3B-E7D4F3C1A8A4}">
      <dgm:prSet/>
      <dgm:spPr/>
      <dgm:t>
        <a:bodyPr/>
        <a:lstStyle/>
        <a:p>
          <a:endParaRPr lang="en-US"/>
        </a:p>
      </dgm:t>
    </dgm:pt>
    <dgm:pt modelId="{35E54B8F-3C31-4765-9334-D1467B629F20}" type="sibTrans" cxnId="{3CEFD2BF-E9F8-48DE-8F3B-E7D4F3C1A8A4}">
      <dgm:prSet/>
      <dgm:spPr/>
      <dgm:t>
        <a:bodyPr/>
        <a:lstStyle/>
        <a:p>
          <a:endParaRPr lang="en-US"/>
        </a:p>
      </dgm:t>
    </dgm:pt>
    <dgm:pt modelId="{B48A5C78-919E-4E3D-8099-6F7A9A3D1FCC}">
      <dgm:prSet/>
      <dgm:spPr/>
      <dgm:t>
        <a:bodyPr/>
        <a:lstStyle/>
        <a:p>
          <a:pPr>
            <a:lnSpc>
              <a:spcPct val="100000"/>
            </a:lnSpc>
          </a:pPr>
          <a:r>
            <a:rPr lang="en-US" dirty="0"/>
            <a:t>main characteristics of those closest to Alexander in his childhood </a:t>
          </a:r>
        </a:p>
      </dgm:t>
    </dgm:pt>
    <dgm:pt modelId="{79FDE6F2-BC18-4EB3-87F3-8983FBDC45EA}" type="parTrans" cxnId="{3ECBE660-F2B1-410C-8002-ACFAA0EC24CC}">
      <dgm:prSet/>
      <dgm:spPr/>
      <dgm:t>
        <a:bodyPr/>
        <a:lstStyle/>
        <a:p>
          <a:endParaRPr lang="en-US"/>
        </a:p>
      </dgm:t>
    </dgm:pt>
    <dgm:pt modelId="{9180ADE4-B803-43FD-81B1-F9AD32E8C1F1}" type="sibTrans" cxnId="{3ECBE660-F2B1-410C-8002-ACFAA0EC24CC}">
      <dgm:prSet/>
      <dgm:spPr/>
      <dgm:t>
        <a:bodyPr/>
        <a:lstStyle/>
        <a:p>
          <a:endParaRPr lang="en-US"/>
        </a:p>
      </dgm:t>
    </dgm:pt>
    <dgm:pt modelId="{D49270A0-F1FA-44E0-A23B-2AE47C4DEECB}">
      <dgm:prSet/>
      <dgm:spPr/>
      <dgm:t>
        <a:bodyPr/>
        <a:lstStyle/>
        <a:p>
          <a:pPr>
            <a:lnSpc>
              <a:spcPct val="100000"/>
            </a:lnSpc>
          </a:pPr>
          <a:r>
            <a:rPr lang="en-US" dirty="0" err="1"/>
            <a:t>Summarise</a:t>
          </a:r>
          <a:endParaRPr lang="en-US" dirty="0"/>
        </a:p>
      </dgm:t>
    </dgm:pt>
    <dgm:pt modelId="{844BF6D0-9E20-4D23-82EA-78B60BE9ED4E}" type="parTrans" cxnId="{9F07FF76-4568-4D19-94B5-081216B1E774}">
      <dgm:prSet/>
      <dgm:spPr/>
      <dgm:t>
        <a:bodyPr/>
        <a:lstStyle/>
        <a:p>
          <a:endParaRPr lang="en-US"/>
        </a:p>
      </dgm:t>
    </dgm:pt>
    <dgm:pt modelId="{B99B90D8-E3D1-432E-B996-72D775B59DEE}" type="sibTrans" cxnId="{9F07FF76-4568-4D19-94B5-081216B1E774}">
      <dgm:prSet/>
      <dgm:spPr/>
      <dgm:t>
        <a:bodyPr/>
        <a:lstStyle/>
        <a:p>
          <a:endParaRPr lang="en-US"/>
        </a:p>
      </dgm:t>
    </dgm:pt>
    <dgm:pt modelId="{DA772DF4-0C7A-4051-9631-1FA45C43BAE7}">
      <dgm:prSet/>
      <dgm:spPr/>
      <dgm:t>
        <a:bodyPr/>
        <a:lstStyle/>
        <a:p>
          <a:pPr>
            <a:lnSpc>
              <a:spcPct val="100000"/>
            </a:lnSpc>
          </a:pPr>
          <a:r>
            <a:rPr lang="en-US" dirty="0"/>
            <a:t>the lives of each person</a:t>
          </a:r>
        </a:p>
      </dgm:t>
    </dgm:pt>
    <dgm:pt modelId="{D04968D6-F8AD-498D-8401-3E3E32F54BA6}" type="parTrans" cxnId="{8E4953B1-8DC7-423D-A164-E26A7D9CFEF3}">
      <dgm:prSet/>
      <dgm:spPr/>
      <dgm:t>
        <a:bodyPr/>
        <a:lstStyle/>
        <a:p>
          <a:endParaRPr lang="en-US"/>
        </a:p>
      </dgm:t>
    </dgm:pt>
    <dgm:pt modelId="{C26C6534-C938-4871-BCF4-A6E55C4510F5}" type="sibTrans" cxnId="{8E4953B1-8DC7-423D-A164-E26A7D9CFEF3}">
      <dgm:prSet/>
      <dgm:spPr/>
      <dgm:t>
        <a:bodyPr/>
        <a:lstStyle/>
        <a:p>
          <a:endParaRPr lang="en-US"/>
        </a:p>
      </dgm:t>
    </dgm:pt>
    <dgm:pt modelId="{57E08A55-6CD0-4EEA-8323-39716276B8A9}">
      <dgm:prSet/>
      <dgm:spPr/>
      <dgm:t>
        <a:bodyPr/>
        <a:lstStyle/>
        <a:p>
          <a:pPr>
            <a:lnSpc>
              <a:spcPct val="100000"/>
            </a:lnSpc>
          </a:pPr>
          <a:r>
            <a:rPr lang="en-US" dirty="0"/>
            <a:t>Compare</a:t>
          </a:r>
        </a:p>
      </dgm:t>
    </dgm:pt>
    <dgm:pt modelId="{8E99EC8C-E10E-4D1C-8E11-2DD151EE4ED4}" type="parTrans" cxnId="{48568FFD-2382-4AD0-B8CC-90A8A1DCF684}">
      <dgm:prSet/>
      <dgm:spPr/>
      <dgm:t>
        <a:bodyPr/>
        <a:lstStyle/>
        <a:p>
          <a:endParaRPr lang="en-US"/>
        </a:p>
      </dgm:t>
    </dgm:pt>
    <dgm:pt modelId="{B73FF9A5-3EEB-4385-85D5-141935468B41}" type="sibTrans" cxnId="{48568FFD-2382-4AD0-B8CC-90A8A1DCF684}">
      <dgm:prSet/>
      <dgm:spPr/>
      <dgm:t>
        <a:bodyPr/>
        <a:lstStyle/>
        <a:p>
          <a:endParaRPr lang="en-US"/>
        </a:p>
      </dgm:t>
    </dgm:pt>
    <dgm:pt modelId="{2C5FEC5C-FC41-4385-854E-1FFABCC82BE0}">
      <dgm:prSet/>
      <dgm:spPr/>
      <dgm:t>
        <a:bodyPr/>
        <a:lstStyle/>
        <a:p>
          <a:pPr>
            <a:lnSpc>
              <a:spcPct val="100000"/>
            </a:lnSpc>
          </a:pPr>
          <a:r>
            <a:rPr lang="en-US" dirty="0"/>
            <a:t>the different traits of these persons </a:t>
          </a:r>
        </a:p>
      </dgm:t>
    </dgm:pt>
    <dgm:pt modelId="{99121284-4761-4193-8E54-0D5FF8951ADB}" type="parTrans" cxnId="{5457AD8F-BDD1-410B-A8D7-63979EEB3259}">
      <dgm:prSet/>
      <dgm:spPr/>
      <dgm:t>
        <a:bodyPr/>
        <a:lstStyle/>
        <a:p>
          <a:endParaRPr lang="en-US"/>
        </a:p>
      </dgm:t>
    </dgm:pt>
    <dgm:pt modelId="{4885C588-3543-4C47-982E-196E800A95CB}" type="sibTrans" cxnId="{5457AD8F-BDD1-410B-A8D7-63979EEB3259}">
      <dgm:prSet/>
      <dgm:spPr/>
      <dgm:t>
        <a:bodyPr/>
        <a:lstStyle/>
        <a:p>
          <a:endParaRPr lang="en-US"/>
        </a:p>
      </dgm:t>
    </dgm:pt>
    <dgm:pt modelId="{BF235D52-7BE4-456F-9FE0-9B532587DCC2}">
      <dgm:prSet/>
      <dgm:spPr/>
      <dgm:t>
        <a:bodyPr/>
        <a:lstStyle/>
        <a:p>
          <a:r>
            <a:rPr lang="en-US" b="0" u="none"/>
            <a:t>Speculate</a:t>
          </a:r>
        </a:p>
      </dgm:t>
    </dgm:pt>
    <dgm:pt modelId="{FE794DB4-4BBB-458D-95DF-043887E88EBA}" type="parTrans" cxnId="{8E8E34DB-962D-45A8-B6E7-71B61C22716A}">
      <dgm:prSet/>
      <dgm:spPr/>
      <dgm:t>
        <a:bodyPr/>
        <a:lstStyle/>
        <a:p>
          <a:endParaRPr lang="en-US"/>
        </a:p>
      </dgm:t>
    </dgm:pt>
    <dgm:pt modelId="{6644FAD8-CE3A-49A4-B5FF-7D436D98E669}" type="sibTrans" cxnId="{8E8E34DB-962D-45A8-B6E7-71B61C22716A}">
      <dgm:prSet/>
      <dgm:spPr/>
      <dgm:t>
        <a:bodyPr/>
        <a:lstStyle/>
        <a:p>
          <a:endParaRPr lang="en-US"/>
        </a:p>
      </dgm:t>
    </dgm:pt>
    <dgm:pt modelId="{9BC44BCE-3219-496B-9156-09342737ECAC}">
      <dgm:prSet/>
      <dgm:spPr/>
      <dgm:t>
        <a:bodyPr/>
        <a:lstStyle/>
        <a:p>
          <a:pPr>
            <a:lnSpc>
              <a:spcPct val="100000"/>
            </a:lnSpc>
          </a:pPr>
          <a:r>
            <a:rPr lang="en-IE" dirty="0"/>
            <a:t> the influence these persons might have on Alexander</a:t>
          </a:r>
        </a:p>
      </dgm:t>
    </dgm:pt>
    <dgm:pt modelId="{7F1FB76F-EBD1-4E42-8ED9-A1CA1345ADB5}" type="parTrans" cxnId="{724E39A6-14E0-406A-A245-2A52624F1DBE}">
      <dgm:prSet/>
      <dgm:spPr/>
      <dgm:t>
        <a:bodyPr/>
        <a:lstStyle/>
        <a:p>
          <a:endParaRPr lang="en-IE"/>
        </a:p>
      </dgm:t>
    </dgm:pt>
    <dgm:pt modelId="{13DFF404-5BAF-4EA3-88ED-8F6E17963845}" type="sibTrans" cxnId="{724E39A6-14E0-406A-A245-2A52624F1DBE}">
      <dgm:prSet/>
      <dgm:spPr/>
      <dgm:t>
        <a:bodyPr/>
        <a:lstStyle/>
        <a:p>
          <a:endParaRPr lang="en-IE"/>
        </a:p>
      </dgm:t>
    </dgm:pt>
    <dgm:pt modelId="{FD5792B9-E814-417F-A7A7-49632E24025F}" type="pres">
      <dgm:prSet presAssocID="{16C8DCC4-BD4B-41CB-9E0D-10B387A6B77C}" presName="Name0" presStyleCnt="0">
        <dgm:presLayoutVars>
          <dgm:dir/>
          <dgm:animLvl val="lvl"/>
          <dgm:resizeHandles val="exact"/>
        </dgm:presLayoutVars>
      </dgm:prSet>
      <dgm:spPr/>
      <dgm:t>
        <a:bodyPr/>
        <a:lstStyle/>
        <a:p>
          <a:endParaRPr lang="en-US"/>
        </a:p>
      </dgm:t>
    </dgm:pt>
    <dgm:pt modelId="{98A0D420-25E4-4AE3-8875-67E41A6D725B}" type="pres">
      <dgm:prSet presAssocID="{FCEA7A4B-D007-4FCC-BA6E-C17EB784C69C}" presName="linNode" presStyleCnt="0"/>
      <dgm:spPr/>
    </dgm:pt>
    <dgm:pt modelId="{74326C66-B485-48E1-A398-9360AEF7C508}" type="pres">
      <dgm:prSet presAssocID="{FCEA7A4B-D007-4FCC-BA6E-C17EB784C69C}" presName="parentText" presStyleLbl="alignNode1" presStyleIdx="0" presStyleCnt="4">
        <dgm:presLayoutVars>
          <dgm:chMax val="1"/>
          <dgm:bulletEnabled/>
        </dgm:presLayoutVars>
      </dgm:prSet>
      <dgm:spPr/>
      <dgm:t>
        <a:bodyPr/>
        <a:lstStyle/>
        <a:p>
          <a:endParaRPr lang="en-US"/>
        </a:p>
      </dgm:t>
    </dgm:pt>
    <dgm:pt modelId="{36587C3C-260C-4C05-AEDC-B6FB26AE063B}" type="pres">
      <dgm:prSet presAssocID="{FCEA7A4B-D007-4FCC-BA6E-C17EB784C69C}" presName="descendantText" presStyleLbl="alignAccFollowNode1" presStyleIdx="0" presStyleCnt="4">
        <dgm:presLayoutVars>
          <dgm:bulletEnabled/>
        </dgm:presLayoutVars>
      </dgm:prSet>
      <dgm:spPr/>
      <dgm:t>
        <a:bodyPr/>
        <a:lstStyle/>
        <a:p>
          <a:endParaRPr lang="en-US"/>
        </a:p>
      </dgm:t>
    </dgm:pt>
    <dgm:pt modelId="{38E03FF6-E2ED-4AD9-A0E6-5A342638C981}" type="pres">
      <dgm:prSet presAssocID="{35E54B8F-3C31-4765-9334-D1467B629F20}" presName="sp" presStyleCnt="0"/>
      <dgm:spPr/>
    </dgm:pt>
    <dgm:pt modelId="{999291B6-72E0-47A1-B0F6-055DBE7C07DF}" type="pres">
      <dgm:prSet presAssocID="{D49270A0-F1FA-44E0-A23B-2AE47C4DEECB}" presName="linNode" presStyleCnt="0"/>
      <dgm:spPr/>
    </dgm:pt>
    <dgm:pt modelId="{C7AA6BB8-ADEC-4FEF-BDC7-934663F49ABF}" type="pres">
      <dgm:prSet presAssocID="{D49270A0-F1FA-44E0-A23B-2AE47C4DEECB}" presName="parentText" presStyleLbl="alignNode1" presStyleIdx="1" presStyleCnt="4">
        <dgm:presLayoutVars>
          <dgm:chMax val="1"/>
          <dgm:bulletEnabled/>
        </dgm:presLayoutVars>
      </dgm:prSet>
      <dgm:spPr/>
      <dgm:t>
        <a:bodyPr/>
        <a:lstStyle/>
        <a:p>
          <a:endParaRPr lang="en-US"/>
        </a:p>
      </dgm:t>
    </dgm:pt>
    <dgm:pt modelId="{03C879F8-C492-45B7-9947-EDE47D96C55E}" type="pres">
      <dgm:prSet presAssocID="{D49270A0-F1FA-44E0-A23B-2AE47C4DEECB}" presName="descendantText" presStyleLbl="alignAccFollowNode1" presStyleIdx="1" presStyleCnt="4">
        <dgm:presLayoutVars>
          <dgm:bulletEnabled/>
        </dgm:presLayoutVars>
      </dgm:prSet>
      <dgm:spPr/>
      <dgm:t>
        <a:bodyPr/>
        <a:lstStyle/>
        <a:p>
          <a:endParaRPr lang="en-US"/>
        </a:p>
      </dgm:t>
    </dgm:pt>
    <dgm:pt modelId="{D08934F0-57FE-4279-B1C2-9CDBA75AF606}" type="pres">
      <dgm:prSet presAssocID="{B99B90D8-E3D1-432E-B996-72D775B59DEE}" presName="sp" presStyleCnt="0"/>
      <dgm:spPr/>
    </dgm:pt>
    <dgm:pt modelId="{F66B50DB-7006-4C03-AE29-AF7B2BF6D2FA}" type="pres">
      <dgm:prSet presAssocID="{57E08A55-6CD0-4EEA-8323-39716276B8A9}" presName="linNode" presStyleCnt="0"/>
      <dgm:spPr/>
    </dgm:pt>
    <dgm:pt modelId="{B9551048-EE9B-4831-8CCD-AE1661FA9D11}" type="pres">
      <dgm:prSet presAssocID="{57E08A55-6CD0-4EEA-8323-39716276B8A9}" presName="parentText" presStyleLbl="alignNode1" presStyleIdx="2" presStyleCnt="4">
        <dgm:presLayoutVars>
          <dgm:chMax val="1"/>
          <dgm:bulletEnabled/>
        </dgm:presLayoutVars>
      </dgm:prSet>
      <dgm:spPr/>
      <dgm:t>
        <a:bodyPr/>
        <a:lstStyle/>
        <a:p>
          <a:endParaRPr lang="en-US"/>
        </a:p>
      </dgm:t>
    </dgm:pt>
    <dgm:pt modelId="{ACEE1DB8-5EE3-49A2-B4C2-93D630118954}" type="pres">
      <dgm:prSet presAssocID="{57E08A55-6CD0-4EEA-8323-39716276B8A9}" presName="descendantText" presStyleLbl="alignAccFollowNode1" presStyleIdx="2" presStyleCnt="4">
        <dgm:presLayoutVars>
          <dgm:bulletEnabled/>
        </dgm:presLayoutVars>
      </dgm:prSet>
      <dgm:spPr/>
      <dgm:t>
        <a:bodyPr/>
        <a:lstStyle/>
        <a:p>
          <a:endParaRPr lang="en-US"/>
        </a:p>
      </dgm:t>
    </dgm:pt>
    <dgm:pt modelId="{13CB9D53-98EE-416D-8C94-BC7727B16353}" type="pres">
      <dgm:prSet presAssocID="{B73FF9A5-3EEB-4385-85D5-141935468B41}" presName="sp" presStyleCnt="0"/>
      <dgm:spPr/>
    </dgm:pt>
    <dgm:pt modelId="{B51A7F90-A19D-4825-B25F-03047EACA922}" type="pres">
      <dgm:prSet presAssocID="{BF235D52-7BE4-456F-9FE0-9B532587DCC2}" presName="linNode" presStyleCnt="0"/>
      <dgm:spPr/>
    </dgm:pt>
    <dgm:pt modelId="{1851883C-8758-406A-8EAB-B924307DA565}" type="pres">
      <dgm:prSet presAssocID="{BF235D52-7BE4-456F-9FE0-9B532587DCC2}" presName="parentText" presStyleLbl="alignNode1" presStyleIdx="3" presStyleCnt="4">
        <dgm:presLayoutVars>
          <dgm:chMax val="1"/>
          <dgm:bulletEnabled/>
        </dgm:presLayoutVars>
      </dgm:prSet>
      <dgm:spPr/>
      <dgm:t>
        <a:bodyPr/>
        <a:lstStyle/>
        <a:p>
          <a:endParaRPr lang="en-US"/>
        </a:p>
      </dgm:t>
    </dgm:pt>
    <dgm:pt modelId="{CB1087E4-2282-4E77-B704-5E84A7765459}" type="pres">
      <dgm:prSet presAssocID="{BF235D52-7BE4-456F-9FE0-9B532587DCC2}" presName="descendantText" presStyleLbl="alignAccFollowNode1" presStyleIdx="3" presStyleCnt="4">
        <dgm:presLayoutVars>
          <dgm:bulletEnabled/>
        </dgm:presLayoutVars>
      </dgm:prSet>
      <dgm:spPr/>
      <dgm:t>
        <a:bodyPr/>
        <a:lstStyle/>
        <a:p>
          <a:endParaRPr lang="en-US"/>
        </a:p>
      </dgm:t>
    </dgm:pt>
  </dgm:ptLst>
  <dgm:cxnLst>
    <dgm:cxn modelId="{CFA6E29E-2B04-41EE-A9A6-C4B2AEF829F1}" type="presOf" srcId="{16C8DCC4-BD4B-41CB-9E0D-10B387A6B77C}" destId="{FD5792B9-E814-417F-A7A7-49632E24025F}" srcOrd="0" destOrd="0" presId="urn:microsoft.com/office/officeart/2016/7/layout/VerticalSolidActionList"/>
    <dgm:cxn modelId="{C5D5728C-DADC-4088-A3E3-697E37A4EDCE}" type="presOf" srcId="{DA772DF4-0C7A-4051-9631-1FA45C43BAE7}" destId="{03C879F8-C492-45B7-9947-EDE47D96C55E}" srcOrd="0" destOrd="0" presId="urn:microsoft.com/office/officeart/2016/7/layout/VerticalSolidActionList"/>
    <dgm:cxn modelId="{581E27C8-1F39-4753-BBAE-3C6130FFBD3E}" type="presOf" srcId="{9BC44BCE-3219-496B-9156-09342737ECAC}" destId="{CB1087E4-2282-4E77-B704-5E84A7765459}" srcOrd="0" destOrd="0" presId="urn:microsoft.com/office/officeart/2016/7/layout/VerticalSolidActionList"/>
    <dgm:cxn modelId="{724E39A6-14E0-406A-A245-2A52624F1DBE}" srcId="{BF235D52-7BE4-456F-9FE0-9B532587DCC2}" destId="{9BC44BCE-3219-496B-9156-09342737ECAC}" srcOrd="0" destOrd="0" parTransId="{7F1FB76F-EBD1-4E42-8ED9-A1CA1345ADB5}" sibTransId="{13DFF404-5BAF-4EA3-88ED-8F6E17963845}"/>
    <dgm:cxn modelId="{8E8E34DB-962D-45A8-B6E7-71B61C22716A}" srcId="{16C8DCC4-BD4B-41CB-9E0D-10B387A6B77C}" destId="{BF235D52-7BE4-456F-9FE0-9B532587DCC2}" srcOrd="3" destOrd="0" parTransId="{FE794DB4-4BBB-458D-95DF-043887E88EBA}" sibTransId="{6644FAD8-CE3A-49A4-B5FF-7D436D98E669}"/>
    <dgm:cxn modelId="{250A146A-2BA7-4851-9A26-D37D874C4C07}" type="presOf" srcId="{BF235D52-7BE4-456F-9FE0-9B532587DCC2}" destId="{1851883C-8758-406A-8EAB-B924307DA565}" srcOrd="0" destOrd="0" presId="urn:microsoft.com/office/officeart/2016/7/layout/VerticalSolidActionList"/>
    <dgm:cxn modelId="{8E4953B1-8DC7-423D-A164-E26A7D9CFEF3}" srcId="{D49270A0-F1FA-44E0-A23B-2AE47C4DEECB}" destId="{DA772DF4-0C7A-4051-9631-1FA45C43BAE7}" srcOrd="0" destOrd="0" parTransId="{D04968D6-F8AD-498D-8401-3E3E32F54BA6}" sibTransId="{C26C6534-C938-4871-BCF4-A6E55C4510F5}"/>
    <dgm:cxn modelId="{AF061DAD-AE2A-4107-BDB4-9826353E6641}" type="presOf" srcId="{2C5FEC5C-FC41-4385-854E-1FFABCC82BE0}" destId="{ACEE1DB8-5EE3-49A2-B4C2-93D630118954}" srcOrd="0" destOrd="0" presId="urn:microsoft.com/office/officeart/2016/7/layout/VerticalSolidActionList"/>
    <dgm:cxn modelId="{5457AD8F-BDD1-410B-A8D7-63979EEB3259}" srcId="{57E08A55-6CD0-4EEA-8323-39716276B8A9}" destId="{2C5FEC5C-FC41-4385-854E-1FFABCC82BE0}" srcOrd="0" destOrd="0" parTransId="{99121284-4761-4193-8E54-0D5FF8951ADB}" sibTransId="{4885C588-3543-4C47-982E-196E800A95CB}"/>
    <dgm:cxn modelId="{3CEFD2BF-E9F8-48DE-8F3B-E7D4F3C1A8A4}" srcId="{16C8DCC4-BD4B-41CB-9E0D-10B387A6B77C}" destId="{FCEA7A4B-D007-4FCC-BA6E-C17EB784C69C}" srcOrd="0" destOrd="0" parTransId="{3AE10640-289D-4860-9141-6B3918DEBAD7}" sibTransId="{35E54B8F-3C31-4765-9334-D1467B629F20}"/>
    <dgm:cxn modelId="{124A5406-C681-4B0A-8CE9-A6A992FEE614}" type="presOf" srcId="{B48A5C78-919E-4E3D-8099-6F7A9A3D1FCC}" destId="{36587C3C-260C-4C05-AEDC-B6FB26AE063B}" srcOrd="0" destOrd="0" presId="urn:microsoft.com/office/officeart/2016/7/layout/VerticalSolidActionList"/>
    <dgm:cxn modelId="{48568FFD-2382-4AD0-B8CC-90A8A1DCF684}" srcId="{16C8DCC4-BD4B-41CB-9E0D-10B387A6B77C}" destId="{57E08A55-6CD0-4EEA-8323-39716276B8A9}" srcOrd="2" destOrd="0" parTransId="{8E99EC8C-E10E-4D1C-8E11-2DD151EE4ED4}" sibTransId="{B73FF9A5-3EEB-4385-85D5-141935468B41}"/>
    <dgm:cxn modelId="{610679AB-6A91-4703-AC68-96A870B1EB4F}" type="presOf" srcId="{FCEA7A4B-D007-4FCC-BA6E-C17EB784C69C}" destId="{74326C66-B485-48E1-A398-9360AEF7C508}" srcOrd="0" destOrd="0" presId="urn:microsoft.com/office/officeart/2016/7/layout/VerticalSolidActionList"/>
    <dgm:cxn modelId="{3ECBE660-F2B1-410C-8002-ACFAA0EC24CC}" srcId="{FCEA7A4B-D007-4FCC-BA6E-C17EB784C69C}" destId="{B48A5C78-919E-4E3D-8099-6F7A9A3D1FCC}" srcOrd="0" destOrd="0" parTransId="{79FDE6F2-BC18-4EB3-87F3-8983FBDC45EA}" sibTransId="{9180ADE4-B803-43FD-81B1-F9AD32E8C1F1}"/>
    <dgm:cxn modelId="{5B0CA76C-1697-4CC8-981A-6EF7C4765413}" type="presOf" srcId="{D49270A0-F1FA-44E0-A23B-2AE47C4DEECB}" destId="{C7AA6BB8-ADEC-4FEF-BDC7-934663F49ABF}" srcOrd="0" destOrd="0" presId="urn:microsoft.com/office/officeart/2016/7/layout/VerticalSolidActionList"/>
    <dgm:cxn modelId="{9F07FF76-4568-4D19-94B5-081216B1E774}" srcId="{16C8DCC4-BD4B-41CB-9E0D-10B387A6B77C}" destId="{D49270A0-F1FA-44E0-A23B-2AE47C4DEECB}" srcOrd="1" destOrd="0" parTransId="{844BF6D0-9E20-4D23-82EA-78B60BE9ED4E}" sibTransId="{B99B90D8-E3D1-432E-B996-72D775B59DEE}"/>
    <dgm:cxn modelId="{6AFF6FB2-60A4-4A99-A3B8-10CEEC771ED1}" type="presOf" srcId="{57E08A55-6CD0-4EEA-8323-39716276B8A9}" destId="{B9551048-EE9B-4831-8CCD-AE1661FA9D11}" srcOrd="0" destOrd="0" presId="urn:microsoft.com/office/officeart/2016/7/layout/VerticalSolidActionList"/>
    <dgm:cxn modelId="{CAA450BA-C12D-40E5-8EB4-74DBD921C903}" type="presParOf" srcId="{FD5792B9-E814-417F-A7A7-49632E24025F}" destId="{98A0D420-25E4-4AE3-8875-67E41A6D725B}" srcOrd="0" destOrd="0" presId="urn:microsoft.com/office/officeart/2016/7/layout/VerticalSolidActionList"/>
    <dgm:cxn modelId="{F5928E89-F89E-42A5-87B5-EC791C61DDB9}" type="presParOf" srcId="{98A0D420-25E4-4AE3-8875-67E41A6D725B}" destId="{74326C66-B485-48E1-A398-9360AEF7C508}" srcOrd="0" destOrd="0" presId="urn:microsoft.com/office/officeart/2016/7/layout/VerticalSolidActionList"/>
    <dgm:cxn modelId="{DFFF1FA7-4D07-4547-816F-F89CAA517DEF}" type="presParOf" srcId="{98A0D420-25E4-4AE3-8875-67E41A6D725B}" destId="{36587C3C-260C-4C05-AEDC-B6FB26AE063B}" srcOrd="1" destOrd="0" presId="urn:microsoft.com/office/officeart/2016/7/layout/VerticalSolidActionList"/>
    <dgm:cxn modelId="{90A8D49D-E761-468E-B0DE-90CA245AA74E}" type="presParOf" srcId="{FD5792B9-E814-417F-A7A7-49632E24025F}" destId="{38E03FF6-E2ED-4AD9-A0E6-5A342638C981}" srcOrd="1" destOrd="0" presId="urn:microsoft.com/office/officeart/2016/7/layout/VerticalSolidActionList"/>
    <dgm:cxn modelId="{81B56AD2-18C2-4D6B-AFE6-8327C772C1D4}" type="presParOf" srcId="{FD5792B9-E814-417F-A7A7-49632E24025F}" destId="{999291B6-72E0-47A1-B0F6-055DBE7C07DF}" srcOrd="2" destOrd="0" presId="urn:microsoft.com/office/officeart/2016/7/layout/VerticalSolidActionList"/>
    <dgm:cxn modelId="{6BFC071B-C76D-4233-BC27-CB6E5A170F92}" type="presParOf" srcId="{999291B6-72E0-47A1-B0F6-055DBE7C07DF}" destId="{C7AA6BB8-ADEC-4FEF-BDC7-934663F49ABF}" srcOrd="0" destOrd="0" presId="urn:microsoft.com/office/officeart/2016/7/layout/VerticalSolidActionList"/>
    <dgm:cxn modelId="{C32631EA-753F-42AC-A99C-C45EFC0497A0}" type="presParOf" srcId="{999291B6-72E0-47A1-B0F6-055DBE7C07DF}" destId="{03C879F8-C492-45B7-9947-EDE47D96C55E}" srcOrd="1" destOrd="0" presId="urn:microsoft.com/office/officeart/2016/7/layout/VerticalSolidActionList"/>
    <dgm:cxn modelId="{CF5DD92E-F746-4DF8-8DF4-1E1E1075D67C}" type="presParOf" srcId="{FD5792B9-E814-417F-A7A7-49632E24025F}" destId="{D08934F0-57FE-4279-B1C2-9CDBA75AF606}" srcOrd="3" destOrd="0" presId="urn:microsoft.com/office/officeart/2016/7/layout/VerticalSolidActionList"/>
    <dgm:cxn modelId="{E6864675-8C03-4875-A30C-8CC912A8ED76}" type="presParOf" srcId="{FD5792B9-E814-417F-A7A7-49632E24025F}" destId="{F66B50DB-7006-4C03-AE29-AF7B2BF6D2FA}" srcOrd="4" destOrd="0" presId="urn:microsoft.com/office/officeart/2016/7/layout/VerticalSolidActionList"/>
    <dgm:cxn modelId="{9EC6B660-FFFA-46D7-9F3A-B017E97FAA60}" type="presParOf" srcId="{F66B50DB-7006-4C03-AE29-AF7B2BF6D2FA}" destId="{B9551048-EE9B-4831-8CCD-AE1661FA9D11}" srcOrd="0" destOrd="0" presId="urn:microsoft.com/office/officeart/2016/7/layout/VerticalSolidActionList"/>
    <dgm:cxn modelId="{D0868119-8E4D-4980-839D-A79FD8682A80}" type="presParOf" srcId="{F66B50DB-7006-4C03-AE29-AF7B2BF6D2FA}" destId="{ACEE1DB8-5EE3-49A2-B4C2-93D630118954}" srcOrd="1" destOrd="0" presId="urn:microsoft.com/office/officeart/2016/7/layout/VerticalSolidActionList"/>
    <dgm:cxn modelId="{BD34ABBF-AE08-4DC1-8316-406DC1E8121B}" type="presParOf" srcId="{FD5792B9-E814-417F-A7A7-49632E24025F}" destId="{13CB9D53-98EE-416D-8C94-BC7727B16353}" srcOrd="5" destOrd="0" presId="urn:microsoft.com/office/officeart/2016/7/layout/VerticalSolidActionList"/>
    <dgm:cxn modelId="{70485D03-361E-43F4-92CC-33B43CEB2DC5}" type="presParOf" srcId="{FD5792B9-E814-417F-A7A7-49632E24025F}" destId="{B51A7F90-A19D-4825-B25F-03047EACA922}" srcOrd="6" destOrd="0" presId="urn:microsoft.com/office/officeart/2016/7/layout/VerticalSolidActionList"/>
    <dgm:cxn modelId="{12A4CFFD-5366-47A3-949D-683B90B3DE87}" type="presParOf" srcId="{B51A7F90-A19D-4825-B25F-03047EACA922}" destId="{1851883C-8758-406A-8EAB-B924307DA565}" srcOrd="0" destOrd="0" presId="urn:microsoft.com/office/officeart/2016/7/layout/VerticalSolidActionList"/>
    <dgm:cxn modelId="{98342772-CCDD-413E-81C9-E575EBA52B42}" type="presParOf" srcId="{B51A7F90-A19D-4825-B25F-03047EACA922}" destId="{CB1087E4-2282-4E77-B704-5E84A7765459}"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F6DD7AE-14F4-475B-B8DA-00F2FAFBB559}" type="doc">
      <dgm:prSet loTypeId="urn:microsoft.com/office/officeart/2005/8/layout/hList3" loCatId="list" qsTypeId="urn:microsoft.com/office/officeart/2005/8/quickstyle/simple1" qsCatId="simple" csTypeId="urn:microsoft.com/office/officeart/2005/8/colors/accent0_1" csCatId="mainScheme" phldr="1"/>
      <dgm:spPr/>
      <dgm:t>
        <a:bodyPr/>
        <a:lstStyle/>
        <a:p>
          <a:endParaRPr lang="en-IE"/>
        </a:p>
      </dgm:t>
    </dgm:pt>
    <dgm:pt modelId="{E507878A-5857-407B-8191-10DBE5C1127E}">
      <dgm:prSet phldrT="[Text]"/>
      <dgm:spPr>
        <a:blipFill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n-IE" dirty="0"/>
        </a:p>
      </dgm:t>
    </dgm:pt>
    <dgm:pt modelId="{AFA58D63-364E-40B0-AFE8-DDEFA77889F5}" type="parTrans" cxnId="{6E62803B-9258-45DB-A3BA-D3338C2C887E}">
      <dgm:prSet/>
      <dgm:spPr/>
      <dgm:t>
        <a:bodyPr/>
        <a:lstStyle/>
        <a:p>
          <a:endParaRPr lang="en-IE"/>
        </a:p>
      </dgm:t>
    </dgm:pt>
    <dgm:pt modelId="{8480E575-29B8-4F0B-92F6-253D2378A07B}" type="sibTrans" cxnId="{6E62803B-9258-45DB-A3BA-D3338C2C887E}">
      <dgm:prSet/>
      <dgm:spPr/>
      <dgm:t>
        <a:bodyPr/>
        <a:lstStyle/>
        <a:p>
          <a:endParaRPr lang="en-IE"/>
        </a:p>
      </dgm:t>
    </dgm:pt>
    <dgm:pt modelId="{C6082E0B-35AE-4172-A353-AF4C20387E8A}">
      <dgm:prSet phldrT="[Text]"/>
      <dgm:spPr/>
      <dgm:t>
        <a:bodyPr/>
        <a:lstStyle/>
        <a:p>
          <a:endParaRPr lang="en-IE" dirty="0"/>
        </a:p>
        <a:p>
          <a:endParaRPr lang="en-IE" dirty="0"/>
        </a:p>
        <a:p>
          <a:r>
            <a:rPr lang="en-IE" dirty="0"/>
            <a:t>Basic Facts</a:t>
          </a:r>
        </a:p>
      </dgm:t>
    </dgm:pt>
    <dgm:pt modelId="{1853DBE1-8A4B-4237-A231-BF9AC390471E}" type="parTrans" cxnId="{0E7BC85B-BC0A-4C4F-B904-E0F9E0E1020F}">
      <dgm:prSet/>
      <dgm:spPr/>
      <dgm:t>
        <a:bodyPr/>
        <a:lstStyle/>
        <a:p>
          <a:endParaRPr lang="en-IE"/>
        </a:p>
      </dgm:t>
    </dgm:pt>
    <dgm:pt modelId="{F9E5A34A-CF15-47C3-AF21-BACDC0C02AA8}" type="sibTrans" cxnId="{0E7BC85B-BC0A-4C4F-B904-E0F9E0E1020F}">
      <dgm:prSet/>
      <dgm:spPr/>
      <dgm:t>
        <a:bodyPr/>
        <a:lstStyle/>
        <a:p>
          <a:endParaRPr lang="en-IE"/>
        </a:p>
      </dgm:t>
    </dgm:pt>
    <dgm:pt modelId="{C3B00B8E-BB02-41DC-B904-996FA5C3CB77}">
      <dgm:prSet phldrT="[Text]"/>
      <dgm:spPr/>
      <dgm:t>
        <a:bodyPr/>
        <a:lstStyle/>
        <a:p>
          <a:endParaRPr lang="en-IE" dirty="0"/>
        </a:p>
        <a:p>
          <a:endParaRPr lang="en-IE" dirty="0"/>
        </a:p>
        <a:p>
          <a:r>
            <a:rPr lang="en-IE" dirty="0"/>
            <a:t>Summary of Life:</a:t>
          </a:r>
        </a:p>
      </dgm:t>
    </dgm:pt>
    <dgm:pt modelId="{B3B1C05F-95E4-4246-BE02-9020AC79F469}" type="parTrans" cxnId="{F7715595-610E-42E3-B4FB-3D8FA8FFECD9}">
      <dgm:prSet/>
      <dgm:spPr/>
      <dgm:t>
        <a:bodyPr/>
        <a:lstStyle/>
        <a:p>
          <a:endParaRPr lang="en-IE"/>
        </a:p>
      </dgm:t>
    </dgm:pt>
    <dgm:pt modelId="{449105B6-1508-4CCF-B516-E6DAB8D667CC}" type="sibTrans" cxnId="{F7715595-610E-42E3-B4FB-3D8FA8FFECD9}">
      <dgm:prSet/>
      <dgm:spPr/>
      <dgm:t>
        <a:bodyPr/>
        <a:lstStyle/>
        <a:p>
          <a:endParaRPr lang="en-IE"/>
        </a:p>
      </dgm:t>
    </dgm:pt>
    <dgm:pt modelId="{D8F0AC0B-D8F4-473C-A701-89C56D0BD391}">
      <dgm:prSet phldrT="[Text]"/>
      <dgm:spPr/>
      <dgm:t>
        <a:bodyPr/>
        <a:lstStyle/>
        <a:p>
          <a:pPr algn="ctr"/>
          <a:r>
            <a:rPr lang="en-IE" dirty="0"/>
            <a:t>Main Traits/Characteristics:</a:t>
          </a:r>
        </a:p>
        <a:p>
          <a:pPr algn="ctr"/>
          <a:r>
            <a:rPr lang="en-IE" dirty="0"/>
            <a:t>?</a:t>
          </a:r>
        </a:p>
        <a:p>
          <a:pPr algn="ctr"/>
          <a:endParaRPr lang="en-IE" dirty="0"/>
        </a:p>
        <a:p>
          <a:pPr algn="ctr"/>
          <a:endParaRPr lang="en-IE" dirty="0"/>
        </a:p>
        <a:p>
          <a:pPr algn="ctr"/>
          <a:endParaRPr lang="en-IE" dirty="0"/>
        </a:p>
      </dgm:t>
    </dgm:pt>
    <dgm:pt modelId="{C7E9BE1B-04AF-4B18-BACF-E2274FCCE5CC}" type="parTrans" cxnId="{FE4FDE29-9F03-41CD-B942-2D1DF54B879D}">
      <dgm:prSet/>
      <dgm:spPr/>
      <dgm:t>
        <a:bodyPr/>
        <a:lstStyle/>
        <a:p>
          <a:endParaRPr lang="en-IE"/>
        </a:p>
      </dgm:t>
    </dgm:pt>
    <dgm:pt modelId="{90761EA3-5952-4C4B-A1F7-1404A8DFF69C}" type="sibTrans" cxnId="{FE4FDE29-9F03-41CD-B942-2D1DF54B879D}">
      <dgm:prSet/>
      <dgm:spPr/>
      <dgm:t>
        <a:bodyPr/>
        <a:lstStyle/>
        <a:p>
          <a:endParaRPr lang="en-IE"/>
        </a:p>
      </dgm:t>
    </dgm:pt>
    <dgm:pt modelId="{52D096AF-AB3E-4B74-B094-7523C904790C}">
      <dgm:prSet/>
      <dgm:spPr/>
      <dgm:t>
        <a:bodyPr/>
        <a:lstStyle/>
        <a:p>
          <a:r>
            <a:rPr lang="en-IE" dirty="0"/>
            <a:t>Birth?</a:t>
          </a:r>
        </a:p>
      </dgm:t>
    </dgm:pt>
    <dgm:pt modelId="{717882C0-BBF1-40CD-8D98-34A69A262E9C}" type="parTrans" cxnId="{AD75E02D-28DE-47C4-AB22-50975131404C}">
      <dgm:prSet/>
      <dgm:spPr/>
      <dgm:t>
        <a:bodyPr/>
        <a:lstStyle/>
        <a:p>
          <a:endParaRPr lang="en-IE"/>
        </a:p>
      </dgm:t>
    </dgm:pt>
    <dgm:pt modelId="{2130BA57-4DCF-46A9-8B84-83B10A555724}" type="sibTrans" cxnId="{AD75E02D-28DE-47C4-AB22-50975131404C}">
      <dgm:prSet/>
      <dgm:spPr/>
      <dgm:t>
        <a:bodyPr/>
        <a:lstStyle/>
        <a:p>
          <a:endParaRPr lang="en-IE"/>
        </a:p>
      </dgm:t>
    </dgm:pt>
    <dgm:pt modelId="{BF5096FE-7FA7-4C1F-81AA-0123479CE5B3}">
      <dgm:prSet/>
      <dgm:spPr/>
      <dgm:t>
        <a:bodyPr/>
        <a:lstStyle/>
        <a:p>
          <a:r>
            <a:rPr lang="en-IE" dirty="0"/>
            <a:t>Death?</a:t>
          </a:r>
        </a:p>
      </dgm:t>
    </dgm:pt>
    <dgm:pt modelId="{2EBF39E3-FC12-4432-85FE-CF55D564B626}" type="parTrans" cxnId="{CCDAB997-49F8-4918-A7A6-937BB4AB0E5A}">
      <dgm:prSet/>
      <dgm:spPr/>
      <dgm:t>
        <a:bodyPr/>
        <a:lstStyle/>
        <a:p>
          <a:endParaRPr lang="en-IE"/>
        </a:p>
      </dgm:t>
    </dgm:pt>
    <dgm:pt modelId="{833EC2FC-78BD-49F6-B0B2-CB9558BDA52E}" type="sibTrans" cxnId="{CCDAB997-49F8-4918-A7A6-937BB4AB0E5A}">
      <dgm:prSet/>
      <dgm:spPr/>
      <dgm:t>
        <a:bodyPr/>
        <a:lstStyle/>
        <a:p>
          <a:endParaRPr lang="en-IE"/>
        </a:p>
      </dgm:t>
    </dgm:pt>
    <dgm:pt modelId="{88926334-8A71-4E6C-99A7-55286263F318}">
      <dgm:prSet/>
      <dgm:spPr/>
      <dgm:t>
        <a:bodyPr/>
        <a:lstStyle/>
        <a:p>
          <a:r>
            <a:rPr lang="en-IE" dirty="0"/>
            <a:t>Country of Origin?</a:t>
          </a:r>
        </a:p>
      </dgm:t>
    </dgm:pt>
    <dgm:pt modelId="{B5BBBDEB-C3F3-43FE-B385-B9060F4C616A}" type="parTrans" cxnId="{340BEB62-885B-4C8A-9206-83D23C262BDB}">
      <dgm:prSet/>
      <dgm:spPr/>
      <dgm:t>
        <a:bodyPr/>
        <a:lstStyle/>
        <a:p>
          <a:endParaRPr lang="en-IE"/>
        </a:p>
      </dgm:t>
    </dgm:pt>
    <dgm:pt modelId="{AE33882F-6AFA-4E44-AF37-6E6FBFDABE05}" type="sibTrans" cxnId="{340BEB62-885B-4C8A-9206-83D23C262BDB}">
      <dgm:prSet/>
      <dgm:spPr/>
      <dgm:t>
        <a:bodyPr/>
        <a:lstStyle/>
        <a:p>
          <a:endParaRPr lang="en-IE"/>
        </a:p>
      </dgm:t>
    </dgm:pt>
    <dgm:pt modelId="{8B4791B0-A2CD-4EAE-B5ED-69262DF0E037}">
      <dgm:prSet/>
      <dgm:spPr/>
      <dgm:t>
        <a:bodyPr/>
        <a:lstStyle/>
        <a:p>
          <a:endParaRPr lang="en-IE" dirty="0"/>
        </a:p>
      </dgm:t>
    </dgm:pt>
    <dgm:pt modelId="{F09EB864-80BA-4234-91FD-D6607646FE22}" type="parTrans" cxnId="{C03C9448-60D9-4C2D-89B6-CC87D904999D}">
      <dgm:prSet/>
      <dgm:spPr/>
      <dgm:t>
        <a:bodyPr/>
        <a:lstStyle/>
        <a:p>
          <a:endParaRPr lang="en-IE"/>
        </a:p>
      </dgm:t>
    </dgm:pt>
    <dgm:pt modelId="{37907EF2-81F1-40F8-AFEF-85BDDCD7A8B9}" type="sibTrans" cxnId="{C03C9448-60D9-4C2D-89B6-CC87D904999D}">
      <dgm:prSet/>
      <dgm:spPr/>
      <dgm:t>
        <a:bodyPr/>
        <a:lstStyle/>
        <a:p>
          <a:endParaRPr lang="en-IE"/>
        </a:p>
      </dgm:t>
    </dgm:pt>
    <dgm:pt modelId="{CEA05557-CF39-46B7-A7AF-AA8962639501}">
      <dgm:prSet/>
      <dgm:spPr/>
      <dgm:t>
        <a:bodyPr/>
        <a:lstStyle/>
        <a:p>
          <a:r>
            <a:rPr lang="en-IE" dirty="0"/>
            <a:t>Spouse?</a:t>
          </a:r>
        </a:p>
      </dgm:t>
    </dgm:pt>
    <dgm:pt modelId="{881BC5C3-6855-4DC4-A3D4-033FB24FF29C}" type="parTrans" cxnId="{48854B21-0A19-465A-A842-71B0CA5D00EF}">
      <dgm:prSet/>
      <dgm:spPr/>
      <dgm:t>
        <a:bodyPr/>
        <a:lstStyle/>
        <a:p>
          <a:endParaRPr lang="en-IE"/>
        </a:p>
      </dgm:t>
    </dgm:pt>
    <dgm:pt modelId="{2EF98CF9-5182-4BA8-B4BD-18043EBAFC01}" type="sibTrans" cxnId="{48854B21-0A19-465A-A842-71B0CA5D00EF}">
      <dgm:prSet/>
      <dgm:spPr/>
      <dgm:t>
        <a:bodyPr/>
        <a:lstStyle/>
        <a:p>
          <a:endParaRPr lang="en-IE"/>
        </a:p>
      </dgm:t>
    </dgm:pt>
    <dgm:pt modelId="{E115C857-4112-496F-A6D9-F1E4DC3C6FD6}">
      <dgm:prSet/>
      <dgm:spPr/>
      <dgm:t>
        <a:bodyPr/>
        <a:lstStyle/>
        <a:p>
          <a:r>
            <a:rPr lang="en-IE" dirty="0"/>
            <a:t>Children?</a:t>
          </a:r>
        </a:p>
      </dgm:t>
    </dgm:pt>
    <dgm:pt modelId="{4E0EEA60-9C37-4549-AF08-FB1382E2FDE9}" type="parTrans" cxnId="{1E8F6FD6-0466-4BC3-9FC6-C9C024BD4039}">
      <dgm:prSet/>
      <dgm:spPr/>
      <dgm:t>
        <a:bodyPr/>
        <a:lstStyle/>
        <a:p>
          <a:endParaRPr lang="en-IE"/>
        </a:p>
      </dgm:t>
    </dgm:pt>
    <dgm:pt modelId="{1039DBFC-258F-429D-841D-BDC7E033CC88}" type="sibTrans" cxnId="{1E8F6FD6-0466-4BC3-9FC6-C9C024BD4039}">
      <dgm:prSet/>
      <dgm:spPr/>
      <dgm:t>
        <a:bodyPr/>
        <a:lstStyle/>
        <a:p>
          <a:endParaRPr lang="en-IE"/>
        </a:p>
      </dgm:t>
    </dgm:pt>
    <dgm:pt modelId="{E40947F6-09E0-4D20-9920-C9201A58AD50}">
      <dgm:prSet/>
      <dgm:spPr/>
      <dgm:t>
        <a:bodyPr/>
        <a:lstStyle/>
        <a:p>
          <a:r>
            <a:rPr lang="en-IE" dirty="0"/>
            <a:t>Before Marriage</a:t>
          </a:r>
        </a:p>
      </dgm:t>
    </dgm:pt>
    <dgm:pt modelId="{1B1F9D5F-D44E-41E3-B047-05C15EB00689}" type="parTrans" cxnId="{EF24C504-1E1D-4A0C-A035-7431938C92C2}">
      <dgm:prSet/>
      <dgm:spPr/>
      <dgm:t>
        <a:bodyPr/>
        <a:lstStyle/>
        <a:p>
          <a:endParaRPr lang="en-IE"/>
        </a:p>
      </dgm:t>
    </dgm:pt>
    <dgm:pt modelId="{750A0B9F-F477-46E6-8364-2EF162C1104B}" type="sibTrans" cxnId="{EF24C504-1E1D-4A0C-A035-7431938C92C2}">
      <dgm:prSet/>
      <dgm:spPr/>
      <dgm:t>
        <a:bodyPr/>
        <a:lstStyle/>
        <a:p>
          <a:endParaRPr lang="en-IE"/>
        </a:p>
      </dgm:t>
    </dgm:pt>
    <dgm:pt modelId="{05695F81-10CA-44E7-A1A8-C1B78CEAFC2D}">
      <dgm:prSet/>
      <dgm:spPr/>
      <dgm:t>
        <a:bodyPr/>
        <a:lstStyle/>
        <a:p>
          <a:r>
            <a:rPr lang="en-IE" dirty="0"/>
            <a:t>Marriage</a:t>
          </a:r>
        </a:p>
      </dgm:t>
    </dgm:pt>
    <dgm:pt modelId="{7CC4331F-3251-4995-A56D-F3339EEAE0AB}" type="parTrans" cxnId="{75E6FD35-4A55-40D2-A9FA-E00C1C9C5D58}">
      <dgm:prSet/>
      <dgm:spPr/>
      <dgm:t>
        <a:bodyPr/>
        <a:lstStyle/>
        <a:p>
          <a:endParaRPr lang="en-IE"/>
        </a:p>
      </dgm:t>
    </dgm:pt>
    <dgm:pt modelId="{20F5D80E-0A79-4708-BAF9-CAD4AB10A307}" type="sibTrans" cxnId="{75E6FD35-4A55-40D2-A9FA-E00C1C9C5D58}">
      <dgm:prSet/>
      <dgm:spPr/>
      <dgm:t>
        <a:bodyPr/>
        <a:lstStyle/>
        <a:p>
          <a:endParaRPr lang="en-IE"/>
        </a:p>
      </dgm:t>
    </dgm:pt>
    <dgm:pt modelId="{DB2CCD24-8EA0-4F98-9BC5-1D99053E8C14}">
      <dgm:prSet/>
      <dgm:spPr/>
      <dgm:t>
        <a:bodyPr/>
        <a:lstStyle/>
        <a:p>
          <a:r>
            <a:rPr lang="en-IE" dirty="0"/>
            <a:t>After Marriage</a:t>
          </a:r>
        </a:p>
      </dgm:t>
    </dgm:pt>
    <dgm:pt modelId="{795A099C-6849-4201-87F9-E2A8EC6C5784}" type="parTrans" cxnId="{745DAC12-8739-49B3-8F7A-A5D6DBB3FC16}">
      <dgm:prSet/>
      <dgm:spPr/>
      <dgm:t>
        <a:bodyPr/>
        <a:lstStyle/>
        <a:p>
          <a:endParaRPr lang="en-IE"/>
        </a:p>
      </dgm:t>
    </dgm:pt>
    <dgm:pt modelId="{D2F2841F-FE1E-4BDC-9F1B-4B64A87DF786}" type="sibTrans" cxnId="{745DAC12-8739-49B3-8F7A-A5D6DBB3FC16}">
      <dgm:prSet/>
      <dgm:spPr/>
      <dgm:t>
        <a:bodyPr/>
        <a:lstStyle/>
        <a:p>
          <a:endParaRPr lang="en-IE"/>
        </a:p>
      </dgm:t>
    </dgm:pt>
    <dgm:pt modelId="{77CD26A5-EE04-43AE-81D9-37254E683DAB}">
      <dgm:prSet phldrT="[Text]" custScaleX="37750" custScaleY="153873" custLinFactNeighborX="31095" custLinFactNeighborY="15735"/>
      <dgm:spPr/>
      <dgm:t>
        <a:bodyPr/>
        <a:lstStyle/>
        <a:p>
          <a:endParaRPr lang="en-IE"/>
        </a:p>
      </dgm:t>
    </dgm:pt>
    <dgm:pt modelId="{41612591-33B1-4FBE-AA4B-DD0CEDCADCE9}" type="parTrans" cxnId="{BB0A9427-225D-4789-A6A7-0D7CA1EDF86E}">
      <dgm:prSet/>
      <dgm:spPr/>
      <dgm:t>
        <a:bodyPr/>
        <a:lstStyle/>
        <a:p>
          <a:endParaRPr lang="en-IE"/>
        </a:p>
      </dgm:t>
    </dgm:pt>
    <dgm:pt modelId="{A5F32F70-4F23-4211-B750-96576D3597B5}" type="sibTrans" cxnId="{BB0A9427-225D-4789-A6A7-0D7CA1EDF86E}">
      <dgm:prSet/>
      <dgm:spPr/>
      <dgm:t>
        <a:bodyPr/>
        <a:lstStyle/>
        <a:p>
          <a:endParaRPr lang="en-IE"/>
        </a:p>
      </dgm:t>
    </dgm:pt>
    <dgm:pt modelId="{1C4CD9C1-7BC6-403D-9F15-A68484D9C8D7}">
      <dgm:prSet/>
      <dgm:spPr/>
      <dgm:t>
        <a:bodyPr/>
        <a:lstStyle/>
        <a:p>
          <a:r>
            <a:rPr lang="en-IE" dirty="0"/>
            <a:t>Who were her Ancestors?</a:t>
          </a:r>
        </a:p>
      </dgm:t>
    </dgm:pt>
    <dgm:pt modelId="{18CFCC9F-BDD0-48D1-9FF9-173B3AC5877B}" type="parTrans" cxnId="{3CE3C192-D98D-4C5C-ADDF-0FFF97343B33}">
      <dgm:prSet/>
      <dgm:spPr/>
      <dgm:t>
        <a:bodyPr/>
        <a:lstStyle/>
        <a:p>
          <a:endParaRPr lang="en-IE"/>
        </a:p>
      </dgm:t>
    </dgm:pt>
    <dgm:pt modelId="{1160CE49-880D-46FF-B9F1-E72583A18294}" type="sibTrans" cxnId="{3CE3C192-D98D-4C5C-ADDF-0FFF97343B33}">
      <dgm:prSet/>
      <dgm:spPr/>
      <dgm:t>
        <a:bodyPr/>
        <a:lstStyle/>
        <a:p>
          <a:endParaRPr lang="en-IE"/>
        </a:p>
      </dgm:t>
    </dgm:pt>
    <dgm:pt modelId="{02A64249-F1B9-4E48-9A07-BB602C9563D8}" type="pres">
      <dgm:prSet presAssocID="{1F6DD7AE-14F4-475B-B8DA-00F2FAFBB559}" presName="composite" presStyleCnt="0">
        <dgm:presLayoutVars>
          <dgm:chMax val="1"/>
          <dgm:dir/>
          <dgm:resizeHandles val="exact"/>
        </dgm:presLayoutVars>
      </dgm:prSet>
      <dgm:spPr/>
      <dgm:t>
        <a:bodyPr/>
        <a:lstStyle/>
        <a:p>
          <a:endParaRPr lang="en-US"/>
        </a:p>
      </dgm:t>
    </dgm:pt>
    <dgm:pt modelId="{81EA76CC-2A88-43DC-B8A8-995A43A653F4}" type="pres">
      <dgm:prSet presAssocID="{E507878A-5857-407B-8191-10DBE5C1127E}" presName="roof" presStyleLbl="dkBgShp" presStyleIdx="0" presStyleCnt="2" custScaleX="37750" custScaleY="153873" custLinFactNeighborX="-31125" custLinFactNeighborY="14526"/>
      <dgm:spPr/>
      <dgm:t>
        <a:bodyPr/>
        <a:lstStyle/>
        <a:p>
          <a:endParaRPr lang="en-US"/>
        </a:p>
      </dgm:t>
    </dgm:pt>
    <dgm:pt modelId="{BC32C45C-3894-4D1A-BD05-09BF0D3E5F8E}" type="pres">
      <dgm:prSet presAssocID="{E507878A-5857-407B-8191-10DBE5C1127E}" presName="pillars" presStyleCnt="0"/>
      <dgm:spPr/>
    </dgm:pt>
    <dgm:pt modelId="{4EA8D221-C449-429A-B841-F869F3BDF819}" type="pres">
      <dgm:prSet presAssocID="{E507878A-5857-407B-8191-10DBE5C1127E}" presName="pillar1" presStyleLbl="node1" presStyleIdx="0" presStyleCnt="3" custLinFactNeighborX="-467" custLinFactNeighborY="47454">
        <dgm:presLayoutVars>
          <dgm:bulletEnabled val="1"/>
        </dgm:presLayoutVars>
      </dgm:prSet>
      <dgm:spPr/>
      <dgm:t>
        <a:bodyPr/>
        <a:lstStyle/>
        <a:p>
          <a:endParaRPr lang="en-US"/>
        </a:p>
      </dgm:t>
    </dgm:pt>
    <dgm:pt modelId="{390CDBCA-3659-47A1-A583-25CDC34DC42F}" type="pres">
      <dgm:prSet presAssocID="{C3B00B8E-BB02-41DC-B904-996FA5C3CB77}" presName="pillarX" presStyleLbl="node1" presStyleIdx="1" presStyleCnt="3" custLinFactNeighborY="27811">
        <dgm:presLayoutVars>
          <dgm:bulletEnabled val="1"/>
        </dgm:presLayoutVars>
      </dgm:prSet>
      <dgm:spPr/>
      <dgm:t>
        <a:bodyPr/>
        <a:lstStyle/>
        <a:p>
          <a:endParaRPr lang="en-US"/>
        </a:p>
      </dgm:t>
    </dgm:pt>
    <dgm:pt modelId="{1A1B9A02-E193-4AF5-A2FC-9A5E4CA9D8B6}" type="pres">
      <dgm:prSet presAssocID="{D8F0AC0B-D8F4-473C-A701-89C56D0BD391}" presName="pillarX" presStyleLbl="node1" presStyleIdx="2" presStyleCnt="3" custLinFactNeighborX="1" custLinFactNeighborY="31461">
        <dgm:presLayoutVars>
          <dgm:bulletEnabled val="1"/>
        </dgm:presLayoutVars>
      </dgm:prSet>
      <dgm:spPr/>
      <dgm:t>
        <a:bodyPr/>
        <a:lstStyle/>
        <a:p>
          <a:endParaRPr lang="en-US"/>
        </a:p>
      </dgm:t>
    </dgm:pt>
    <dgm:pt modelId="{8DCBA705-161F-4D13-A768-D11F02D0583F}" type="pres">
      <dgm:prSet presAssocID="{E507878A-5857-407B-8191-10DBE5C1127E}" presName="base" presStyleLbl="dkBgShp" presStyleIdx="1" presStyleCnt="2" custScaleY="118134" custLinFactNeighborY="54061"/>
      <dgm:spPr/>
    </dgm:pt>
  </dgm:ptLst>
  <dgm:cxnLst>
    <dgm:cxn modelId="{F64A9A02-F963-408F-8AC0-340776D047F7}" type="presOf" srcId="{DB2CCD24-8EA0-4F98-9BC5-1D99053E8C14}" destId="{390CDBCA-3659-47A1-A583-25CDC34DC42F}" srcOrd="0" destOrd="3" presId="urn:microsoft.com/office/officeart/2005/8/layout/hList3"/>
    <dgm:cxn modelId="{F7715595-610E-42E3-B4FB-3D8FA8FFECD9}" srcId="{E507878A-5857-407B-8191-10DBE5C1127E}" destId="{C3B00B8E-BB02-41DC-B904-996FA5C3CB77}" srcOrd="1" destOrd="0" parTransId="{B3B1C05F-95E4-4246-BE02-9020AC79F469}" sibTransId="{449105B6-1508-4CCF-B516-E6DAB8D667CC}"/>
    <dgm:cxn modelId="{6E62803B-9258-45DB-A3BA-D3338C2C887E}" srcId="{1F6DD7AE-14F4-475B-B8DA-00F2FAFBB559}" destId="{E507878A-5857-407B-8191-10DBE5C1127E}" srcOrd="0" destOrd="0" parTransId="{AFA58D63-364E-40B0-AFE8-DDEFA77889F5}" sibTransId="{8480E575-29B8-4F0B-92F6-253D2378A07B}"/>
    <dgm:cxn modelId="{75E6FD35-4A55-40D2-A9FA-E00C1C9C5D58}" srcId="{C3B00B8E-BB02-41DC-B904-996FA5C3CB77}" destId="{05695F81-10CA-44E7-A1A8-C1B78CEAFC2D}" srcOrd="1" destOrd="0" parTransId="{7CC4331F-3251-4995-A56D-F3339EEAE0AB}" sibTransId="{20F5D80E-0A79-4708-BAF9-CAD4AB10A307}"/>
    <dgm:cxn modelId="{FF012DC4-D5E2-4D51-9AD5-D9D711C90CCB}" type="presOf" srcId="{05695F81-10CA-44E7-A1A8-C1B78CEAFC2D}" destId="{390CDBCA-3659-47A1-A583-25CDC34DC42F}" srcOrd="0" destOrd="2" presId="urn:microsoft.com/office/officeart/2005/8/layout/hList3"/>
    <dgm:cxn modelId="{A83D59FC-1574-4F2A-BF51-11B88725C5ED}" type="presOf" srcId="{8B4791B0-A2CD-4EAE-B5ED-69262DF0E037}" destId="{4EA8D221-C449-429A-B841-F869F3BDF819}" srcOrd="0" destOrd="7" presId="urn:microsoft.com/office/officeart/2005/8/layout/hList3"/>
    <dgm:cxn modelId="{ACFBDE5B-56DF-449A-89F3-D1BE463EFDEA}" type="presOf" srcId="{D8F0AC0B-D8F4-473C-A701-89C56D0BD391}" destId="{1A1B9A02-E193-4AF5-A2FC-9A5E4CA9D8B6}" srcOrd="0" destOrd="0" presId="urn:microsoft.com/office/officeart/2005/8/layout/hList3"/>
    <dgm:cxn modelId="{51B4FB07-63BF-482A-B265-903253AE9F38}" type="presOf" srcId="{1F6DD7AE-14F4-475B-B8DA-00F2FAFBB559}" destId="{02A64249-F1B9-4E48-9A07-BB602C9563D8}" srcOrd="0" destOrd="0" presId="urn:microsoft.com/office/officeart/2005/8/layout/hList3"/>
    <dgm:cxn modelId="{BB0A9427-225D-4789-A6A7-0D7CA1EDF86E}" srcId="{1F6DD7AE-14F4-475B-B8DA-00F2FAFBB559}" destId="{77CD26A5-EE04-43AE-81D9-37254E683DAB}" srcOrd="1" destOrd="0" parTransId="{41612591-33B1-4FBE-AA4B-DD0CEDCADCE9}" sibTransId="{A5F32F70-4F23-4211-B750-96576D3597B5}"/>
    <dgm:cxn modelId="{CCDAB997-49F8-4918-A7A6-937BB4AB0E5A}" srcId="{C6082E0B-35AE-4172-A353-AF4C20387E8A}" destId="{BF5096FE-7FA7-4C1F-81AA-0123479CE5B3}" srcOrd="1" destOrd="0" parTransId="{2EBF39E3-FC12-4432-85FE-CF55D564B626}" sibTransId="{833EC2FC-78BD-49F6-B0B2-CB9558BDA52E}"/>
    <dgm:cxn modelId="{6DA39C9C-2AF0-4707-8468-E0E7B042ED3C}" type="presOf" srcId="{C3B00B8E-BB02-41DC-B904-996FA5C3CB77}" destId="{390CDBCA-3659-47A1-A583-25CDC34DC42F}" srcOrd="0" destOrd="0" presId="urn:microsoft.com/office/officeart/2005/8/layout/hList3"/>
    <dgm:cxn modelId="{48854B21-0A19-465A-A842-71B0CA5D00EF}" srcId="{C6082E0B-35AE-4172-A353-AF4C20387E8A}" destId="{CEA05557-CF39-46B7-A7AF-AA8962639501}" srcOrd="4" destOrd="0" parTransId="{881BC5C3-6855-4DC4-A3D4-033FB24FF29C}" sibTransId="{2EF98CF9-5182-4BA8-B4BD-18043EBAFC01}"/>
    <dgm:cxn modelId="{AD75E02D-28DE-47C4-AB22-50975131404C}" srcId="{C6082E0B-35AE-4172-A353-AF4C20387E8A}" destId="{52D096AF-AB3E-4B74-B094-7523C904790C}" srcOrd="0" destOrd="0" parTransId="{717882C0-BBF1-40CD-8D98-34A69A262E9C}" sibTransId="{2130BA57-4DCF-46A9-8B84-83B10A555724}"/>
    <dgm:cxn modelId="{3CE3C192-D98D-4C5C-ADDF-0FFF97343B33}" srcId="{C6082E0B-35AE-4172-A353-AF4C20387E8A}" destId="{1C4CD9C1-7BC6-403D-9F15-A68484D9C8D7}" srcOrd="3" destOrd="0" parTransId="{18CFCC9F-BDD0-48D1-9FF9-173B3AC5877B}" sibTransId="{1160CE49-880D-46FF-B9F1-E72583A18294}"/>
    <dgm:cxn modelId="{745DAC12-8739-49B3-8F7A-A5D6DBB3FC16}" srcId="{C3B00B8E-BB02-41DC-B904-996FA5C3CB77}" destId="{DB2CCD24-8EA0-4F98-9BC5-1D99053E8C14}" srcOrd="2" destOrd="0" parTransId="{795A099C-6849-4201-87F9-E2A8EC6C5784}" sibTransId="{D2F2841F-FE1E-4BDC-9F1B-4B64A87DF786}"/>
    <dgm:cxn modelId="{26A44266-CD73-4AEA-9C94-B5F1B0103FA3}" type="presOf" srcId="{C6082E0B-35AE-4172-A353-AF4C20387E8A}" destId="{4EA8D221-C449-429A-B841-F869F3BDF819}" srcOrd="0" destOrd="0" presId="urn:microsoft.com/office/officeart/2005/8/layout/hList3"/>
    <dgm:cxn modelId="{BB2A690B-2E6A-4531-B66B-A298E80372C0}" type="presOf" srcId="{52D096AF-AB3E-4B74-B094-7523C904790C}" destId="{4EA8D221-C449-429A-B841-F869F3BDF819}" srcOrd="0" destOrd="1" presId="urn:microsoft.com/office/officeart/2005/8/layout/hList3"/>
    <dgm:cxn modelId="{1E8F6FD6-0466-4BC3-9FC6-C9C024BD4039}" srcId="{C6082E0B-35AE-4172-A353-AF4C20387E8A}" destId="{E115C857-4112-496F-A6D9-F1E4DC3C6FD6}" srcOrd="5" destOrd="0" parTransId="{4E0EEA60-9C37-4549-AF08-FB1382E2FDE9}" sibTransId="{1039DBFC-258F-429D-841D-BDC7E033CC88}"/>
    <dgm:cxn modelId="{59783DCE-A186-452C-AACE-8C3530742FD8}" type="presOf" srcId="{E40947F6-09E0-4D20-9920-C9201A58AD50}" destId="{390CDBCA-3659-47A1-A583-25CDC34DC42F}" srcOrd="0" destOrd="1" presId="urn:microsoft.com/office/officeart/2005/8/layout/hList3"/>
    <dgm:cxn modelId="{C03C9448-60D9-4C2D-89B6-CC87D904999D}" srcId="{C6082E0B-35AE-4172-A353-AF4C20387E8A}" destId="{8B4791B0-A2CD-4EAE-B5ED-69262DF0E037}" srcOrd="6" destOrd="0" parTransId="{F09EB864-80BA-4234-91FD-D6607646FE22}" sibTransId="{37907EF2-81F1-40F8-AFEF-85BDDCD7A8B9}"/>
    <dgm:cxn modelId="{0E7BC85B-BC0A-4C4F-B904-E0F9E0E1020F}" srcId="{E507878A-5857-407B-8191-10DBE5C1127E}" destId="{C6082E0B-35AE-4172-A353-AF4C20387E8A}" srcOrd="0" destOrd="0" parTransId="{1853DBE1-8A4B-4237-A231-BF9AC390471E}" sibTransId="{F9E5A34A-CF15-47C3-AF21-BACDC0C02AA8}"/>
    <dgm:cxn modelId="{340BEB62-885B-4C8A-9206-83D23C262BDB}" srcId="{C6082E0B-35AE-4172-A353-AF4C20387E8A}" destId="{88926334-8A71-4E6C-99A7-55286263F318}" srcOrd="2" destOrd="0" parTransId="{B5BBBDEB-C3F3-43FE-B385-B9060F4C616A}" sibTransId="{AE33882F-6AFA-4E44-AF37-6E6FBFDABE05}"/>
    <dgm:cxn modelId="{223E433B-B934-41AC-B498-CB394D0D45B2}" type="presOf" srcId="{1C4CD9C1-7BC6-403D-9F15-A68484D9C8D7}" destId="{4EA8D221-C449-429A-B841-F869F3BDF819}" srcOrd="0" destOrd="4" presId="urn:microsoft.com/office/officeart/2005/8/layout/hList3"/>
    <dgm:cxn modelId="{FE4FDE29-9F03-41CD-B942-2D1DF54B879D}" srcId="{E507878A-5857-407B-8191-10DBE5C1127E}" destId="{D8F0AC0B-D8F4-473C-A701-89C56D0BD391}" srcOrd="2" destOrd="0" parTransId="{C7E9BE1B-04AF-4B18-BACF-E2274FCCE5CC}" sibTransId="{90761EA3-5952-4C4B-A1F7-1404A8DFF69C}"/>
    <dgm:cxn modelId="{1E2CE82D-BABB-48F1-B4C2-92E6548DEFA7}" type="presOf" srcId="{BF5096FE-7FA7-4C1F-81AA-0123479CE5B3}" destId="{4EA8D221-C449-429A-B841-F869F3BDF819}" srcOrd="0" destOrd="2" presId="urn:microsoft.com/office/officeart/2005/8/layout/hList3"/>
    <dgm:cxn modelId="{DE828E19-968E-4BDA-BFE6-7AD2321F6D9C}" type="presOf" srcId="{E115C857-4112-496F-A6D9-F1E4DC3C6FD6}" destId="{4EA8D221-C449-429A-B841-F869F3BDF819}" srcOrd="0" destOrd="6" presId="urn:microsoft.com/office/officeart/2005/8/layout/hList3"/>
    <dgm:cxn modelId="{EF24C504-1E1D-4A0C-A035-7431938C92C2}" srcId="{C3B00B8E-BB02-41DC-B904-996FA5C3CB77}" destId="{E40947F6-09E0-4D20-9920-C9201A58AD50}" srcOrd="0" destOrd="0" parTransId="{1B1F9D5F-D44E-41E3-B047-05C15EB00689}" sibTransId="{750A0B9F-F477-46E6-8364-2EF162C1104B}"/>
    <dgm:cxn modelId="{CC65D8EA-0BE0-41A1-8CB8-DF6ECAB97057}" type="presOf" srcId="{CEA05557-CF39-46B7-A7AF-AA8962639501}" destId="{4EA8D221-C449-429A-B841-F869F3BDF819}" srcOrd="0" destOrd="5" presId="urn:microsoft.com/office/officeart/2005/8/layout/hList3"/>
    <dgm:cxn modelId="{668BFEF6-B450-4210-A088-E2EC614097E2}" type="presOf" srcId="{88926334-8A71-4E6C-99A7-55286263F318}" destId="{4EA8D221-C449-429A-B841-F869F3BDF819}" srcOrd="0" destOrd="3" presId="urn:microsoft.com/office/officeart/2005/8/layout/hList3"/>
    <dgm:cxn modelId="{0C7E3781-F562-452C-9B8E-07B73951C885}" type="presOf" srcId="{E507878A-5857-407B-8191-10DBE5C1127E}" destId="{81EA76CC-2A88-43DC-B8A8-995A43A653F4}" srcOrd="0" destOrd="0" presId="urn:microsoft.com/office/officeart/2005/8/layout/hList3"/>
    <dgm:cxn modelId="{6E4E7CC3-7A62-439D-9138-BC41EA569524}" type="presParOf" srcId="{02A64249-F1B9-4E48-9A07-BB602C9563D8}" destId="{81EA76CC-2A88-43DC-B8A8-995A43A653F4}" srcOrd="0" destOrd="0" presId="urn:microsoft.com/office/officeart/2005/8/layout/hList3"/>
    <dgm:cxn modelId="{A52CF03B-298D-4535-A5BD-E3AFCD0D386D}" type="presParOf" srcId="{02A64249-F1B9-4E48-9A07-BB602C9563D8}" destId="{BC32C45C-3894-4D1A-BD05-09BF0D3E5F8E}" srcOrd="1" destOrd="0" presId="urn:microsoft.com/office/officeart/2005/8/layout/hList3"/>
    <dgm:cxn modelId="{2CFB660E-00BE-47C4-AF95-16ED595EBE91}" type="presParOf" srcId="{BC32C45C-3894-4D1A-BD05-09BF0D3E5F8E}" destId="{4EA8D221-C449-429A-B841-F869F3BDF819}" srcOrd="0" destOrd="0" presId="urn:microsoft.com/office/officeart/2005/8/layout/hList3"/>
    <dgm:cxn modelId="{6318FBA3-728F-421A-A2CB-959A84767830}" type="presParOf" srcId="{BC32C45C-3894-4D1A-BD05-09BF0D3E5F8E}" destId="{390CDBCA-3659-47A1-A583-25CDC34DC42F}" srcOrd="1" destOrd="0" presId="urn:microsoft.com/office/officeart/2005/8/layout/hList3"/>
    <dgm:cxn modelId="{6EA9A2EC-1CFC-45D4-8FBD-217E1A9FA238}" type="presParOf" srcId="{BC32C45C-3894-4D1A-BD05-09BF0D3E5F8E}" destId="{1A1B9A02-E193-4AF5-A2FC-9A5E4CA9D8B6}" srcOrd="2" destOrd="0" presId="urn:microsoft.com/office/officeart/2005/8/layout/hList3"/>
    <dgm:cxn modelId="{39A6F8FD-19A4-4B55-A442-DB83D2C2DF9E}" type="presParOf" srcId="{02A64249-F1B9-4E48-9A07-BB602C9563D8}" destId="{8DCBA705-161F-4D13-A768-D11F02D0583F}"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F6DD7AE-14F4-475B-B8DA-00F2FAFBB559}" type="doc">
      <dgm:prSet loTypeId="urn:microsoft.com/office/officeart/2005/8/layout/hList3" loCatId="list" qsTypeId="urn:microsoft.com/office/officeart/2005/8/quickstyle/simple1" qsCatId="simple" csTypeId="urn:microsoft.com/office/officeart/2005/8/colors/accent0_1" csCatId="mainScheme" phldr="1"/>
      <dgm:spPr/>
      <dgm:t>
        <a:bodyPr/>
        <a:lstStyle/>
        <a:p>
          <a:endParaRPr lang="en-IE"/>
        </a:p>
      </dgm:t>
    </dgm:pt>
    <dgm:pt modelId="{C6082E0B-35AE-4172-A353-AF4C20387E8A}">
      <dgm:prSet phldrT="[Text]"/>
      <dgm:spPr/>
      <dgm:t>
        <a:bodyPr/>
        <a:lstStyle/>
        <a:p>
          <a:endParaRPr lang="en-IE" dirty="0"/>
        </a:p>
        <a:p>
          <a:endParaRPr lang="en-IE" dirty="0"/>
        </a:p>
        <a:p>
          <a:r>
            <a:rPr lang="en-IE" dirty="0"/>
            <a:t>Basic Facts</a:t>
          </a:r>
        </a:p>
      </dgm:t>
    </dgm:pt>
    <dgm:pt modelId="{1853DBE1-8A4B-4237-A231-BF9AC390471E}" type="parTrans" cxnId="{0E7BC85B-BC0A-4C4F-B904-E0F9E0E1020F}">
      <dgm:prSet/>
      <dgm:spPr/>
      <dgm:t>
        <a:bodyPr/>
        <a:lstStyle/>
        <a:p>
          <a:endParaRPr lang="en-IE"/>
        </a:p>
      </dgm:t>
    </dgm:pt>
    <dgm:pt modelId="{F9E5A34A-CF15-47C3-AF21-BACDC0C02AA8}" type="sibTrans" cxnId="{0E7BC85B-BC0A-4C4F-B904-E0F9E0E1020F}">
      <dgm:prSet/>
      <dgm:spPr/>
      <dgm:t>
        <a:bodyPr/>
        <a:lstStyle/>
        <a:p>
          <a:endParaRPr lang="en-IE"/>
        </a:p>
      </dgm:t>
    </dgm:pt>
    <dgm:pt modelId="{C3B00B8E-BB02-41DC-B904-996FA5C3CB77}">
      <dgm:prSet phldrT="[Text]"/>
      <dgm:spPr/>
      <dgm:t>
        <a:bodyPr/>
        <a:lstStyle/>
        <a:p>
          <a:endParaRPr lang="en-IE" dirty="0"/>
        </a:p>
        <a:p>
          <a:endParaRPr lang="en-IE" dirty="0"/>
        </a:p>
        <a:p>
          <a:r>
            <a:rPr lang="en-IE" dirty="0"/>
            <a:t>Summary of Life:</a:t>
          </a:r>
        </a:p>
      </dgm:t>
    </dgm:pt>
    <dgm:pt modelId="{B3B1C05F-95E4-4246-BE02-9020AC79F469}" type="parTrans" cxnId="{F7715595-610E-42E3-B4FB-3D8FA8FFECD9}">
      <dgm:prSet/>
      <dgm:spPr/>
      <dgm:t>
        <a:bodyPr/>
        <a:lstStyle/>
        <a:p>
          <a:endParaRPr lang="en-IE"/>
        </a:p>
      </dgm:t>
    </dgm:pt>
    <dgm:pt modelId="{449105B6-1508-4CCF-B516-E6DAB8D667CC}" type="sibTrans" cxnId="{F7715595-610E-42E3-B4FB-3D8FA8FFECD9}">
      <dgm:prSet/>
      <dgm:spPr/>
      <dgm:t>
        <a:bodyPr/>
        <a:lstStyle/>
        <a:p>
          <a:endParaRPr lang="en-IE"/>
        </a:p>
      </dgm:t>
    </dgm:pt>
    <dgm:pt modelId="{D8F0AC0B-D8F4-473C-A701-89C56D0BD391}">
      <dgm:prSet phldrT="[Text]"/>
      <dgm:spPr/>
      <dgm:t>
        <a:bodyPr/>
        <a:lstStyle/>
        <a:p>
          <a:pPr algn="ctr"/>
          <a:r>
            <a:rPr lang="en-IE" dirty="0"/>
            <a:t>Main Traits/Characteristics:</a:t>
          </a:r>
        </a:p>
        <a:p>
          <a:pPr algn="ctr"/>
          <a:r>
            <a:rPr lang="en-IE" dirty="0"/>
            <a:t>?</a:t>
          </a:r>
        </a:p>
        <a:p>
          <a:pPr algn="ctr"/>
          <a:endParaRPr lang="en-IE" dirty="0"/>
        </a:p>
        <a:p>
          <a:pPr algn="ctr"/>
          <a:endParaRPr lang="en-IE" dirty="0"/>
        </a:p>
        <a:p>
          <a:pPr algn="ctr"/>
          <a:endParaRPr lang="en-IE" dirty="0"/>
        </a:p>
      </dgm:t>
    </dgm:pt>
    <dgm:pt modelId="{C7E9BE1B-04AF-4B18-BACF-E2274FCCE5CC}" type="parTrans" cxnId="{FE4FDE29-9F03-41CD-B942-2D1DF54B879D}">
      <dgm:prSet/>
      <dgm:spPr/>
      <dgm:t>
        <a:bodyPr/>
        <a:lstStyle/>
        <a:p>
          <a:endParaRPr lang="en-IE"/>
        </a:p>
      </dgm:t>
    </dgm:pt>
    <dgm:pt modelId="{90761EA3-5952-4C4B-A1F7-1404A8DFF69C}" type="sibTrans" cxnId="{FE4FDE29-9F03-41CD-B942-2D1DF54B879D}">
      <dgm:prSet/>
      <dgm:spPr/>
      <dgm:t>
        <a:bodyPr/>
        <a:lstStyle/>
        <a:p>
          <a:endParaRPr lang="en-IE"/>
        </a:p>
      </dgm:t>
    </dgm:pt>
    <dgm:pt modelId="{52D096AF-AB3E-4B74-B094-7523C904790C}">
      <dgm:prSet/>
      <dgm:spPr/>
      <dgm:t>
        <a:bodyPr/>
        <a:lstStyle/>
        <a:p>
          <a:r>
            <a:rPr lang="en-IE" dirty="0"/>
            <a:t>Birth?</a:t>
          </a:r>
        </a:p>
      </dgm:t>
    </dgm:pt>
    <dgm:pt modelId="{717882C0-BBF1-40CD-8D98-34A69A262E9C}" type="parTrans" cxnId="{AD75E02D-28DE-47C4-AB22-50975131404C}">
      <dgm:prSet/>
      <dgm:spPr/>
      <dgm:t>
        <a:bodyPr/>
        <a:lstStyle/>
        <a:p>
          <a:endParaRPr lang="en-IE"/>
        </a:p>
      </dgm:t>
    </dgm:pt>
    <dgm:pt modelId="{2130BA57-4DCF-46A9-8B84-83B10A555724}" type="sibTrans" cxnId="{AD75E02D-28DE-47C4-AB22-50975131404C}">
      <dgm:prSet/>
      <dgm:spPr/>
      <dgm:t>
        <a:bodyPr/>
        <a:lstStyle/>
        <a:p>
          <a:endParaRPr lang="en-IE"/>
        </a:p>
      </dgm:t>
    </dgm:pt>
    <dgm:pt modelId="{BF5096FE-7FA7-4C1F-81AA-0123479CE5B3}">
      <dgm:prSet/>
      <dgm:spPr/>
      <dgm:t>
        <a:bodyPr/>
        <a:lstStyle/>
        <a:p>
          <a:r>
            <a:rPr lang="en-IE" dirty="0"/>
            <a:t>Death?</a:t>
          </a:r>
        </a:p>
      </dgm:t>
    </dgm:pt>
    <dgm:pt modelId="{2EBF39E3-FC12-4432-85FE-CF55D564B626}" type="parTrans" cxnId="{CCDAB997-49F8-4918-A7A6-937BB4AB0E5A}">
      <dgm:prSet/>
      <dgm:spPr/>
      <dgm:t>
        <a:bodyPr/>
        <a:lstStyle/>
        <a:p>
          <a:endParaRPr lang="en-IE"/>
        </a:p>
      </dgm:t>
    </dgm:pt>
    <dgm:pt modelId="{833EC2FC-78BD-49F6-B0B2-CB9558BDA52E}" type="sibTrans" cxnId="{CCDAB997-49F8-4918-A7A6-937BB4AB0E5A}">
      <dgm:prSet/>
      <dgm:spPr/>
      <dgm:t>
        <a:bodyPr/>
        <a:lstStyle/>
        <a:p>
          <a:endParaRPr lang="en-IE"/>
        </a:p>
      </dgm:t>
    </dgm:pt>
    <dgm:pt modelId="{88926334-8A71-4E6C-99A7-55286263F318}">
      <dgm:prSet/>
      <dgm:spPr/>
      <dgm:t>
        <a:bodyPr/>
        <a:lstStyle/>
        <a:p>
          <a:r>
            <a:rPr lang="en-IE" dirty="0"/>
            <a:t>Country of Origin?</a:t>
          </a:r>
        </a:p>
      </dgm:t>
    </dgm:pt>
    <dgm:pt modelId="{B5BBBDEB-C3F3-43FE-B385-B9060F4C616A}" type="parTrans" cxnId="{340BEB62-885B-4C8A-9206-83D23C262BDB}">
      <dgm:prSet/>
      <dgm:spPr/>
      <dgm:t>
        <a:bodyPr/>
        <a:lstStyle/>
        <a:p>
          <a:endParaRPr lang="en-IE"/>
        </a:p>
      </dgm:t>
    </dgm:pt>
    <dgm:pt modelId="{AE33882F-6AFA-4E44-AF37-6E6FBFDABE05}" type="sibTrans" cxnId="{340BEB62-885B-4C8A-9206-83D23C262BDB}">
      <dgm:prSet/>
      <dgm:spPr/>
      <dgm:t>
        <a:bodyPr/>
        <a:lstStyle/>
        <a:p>
          <a:endParaRPr lang="en-IE"/>
        </a:p>
      </dgm:t>
    </dgm:pt>
    <dgm:pt modelId="{8B4791B0-A2CD-4EAE-B5ED-69262DF0E037}">
      <dgm:prSet/>
      <dgm:spPr/>
      <dgm:t>
        <a:bodyPr/>
        <a:lstStyle/>
        <a:p>
          <a:endParaRPr lang="en-IE" dirty="0"/>
        </a:p>
      </dgm:t>
    </dgm:pt>
    <dgm:pt modelId="{F09EB864-80BA-4234-91FD-D6607646FE22}" type="parTrans" cxnId="{C03C9448-60D9-4C2D-89B6-CC87D904999D}">
      <dgm:prSet/>
      <dgm:spPr/>
      <dgm:t>
        <a:bodyPr/>
        <a:lstStyle/>
        <a:p>
          <a:endParaRPr lang="en-IE"/>
        </a:p>
      </dgm:t>
    </dgm:pt>
    <dgm:pt modelId="{37907EF2-81F1-40F8-AFEF-85BDDCD7A8B9}" type="sibTrans" cxnId="{C03C9448-60D9-4C2D-89B6-CC87D904999D}">
      <dgm:prSet/>
      <dgm:spPr/>
      <dgm:t>
        <a:bodyPr/>
        <a:lstStyle/>
        <a:p>
          <a:endParaRPr lang="en-IE"/>
        </a:p>
      </dgm:t>
    </dgm:pt>
    <dgm:pt modelId="{CEA05557-CF39-46B7-A7AF-AA8962639501}">
      <dgm:prSet/>
      <dgm:spPr/>
      <dgm:t>
        <a:bodyPr/>
        <a:lstStyle/>
        <a:p>
          <a:r>
            <a:rPr lang="en-IE" dirty="0"/>
            <a:t>Spouse?</a:t>
          </a:r>
        </a:p>
      </dgm:t>
    </dgm:pt>
    <dgm:pt modelId="{881BC5C3-6855-4DC4-A3D4-033FB24FF29C}" type="parTrans" cxnId="{48854B21-0A19-465A-A842-71B0CA5D00EF}">
      <dgm:prSet/>
      <dgm:spPr/>
      <dgm:t>
        <a:bodyPr/>
        <a:lstStyle/>
        <a:p>
          <a:endParaRPr lang="en-IE"/>
        </a:p>
      </dgm:t>
    </dgm:pt>
    <dgm:pt modelId="{2EF98CF9-5182-4BA8-B4BD-18043EBAFC01}" type="sibTrans" cxnId="{48854B21-0A19-465A-A842-71B0CA5D00EF}">
      <dgm:prSet/>
      <dgm:spPr/>
      <dgm:t>
        <a:bodyPr/>
        <a:lstStyle/>
        <a:p>
          <a:endParaRPr lang="en-IE"/>
        </a:p>
      </dgm:t>
    </dgm:pt>
    <dgm:pt modelId="{E115C857-4112-496F-A6D9-F1E4DC3C6FD6}">
      <dgm:prSet/>
      <dgm:spPr/>
      <dgm:t>
        <a:bodyPr/>
        <a:lstStyle/>
        <a:p>
          <a:r>
            <a:rPr lang="en-IE" dirty="0"/>
            <a:t>Children?</a:t>
          </a:r>
        </a:p>
      </dgm:t>
    </dgm:pt>
    <dgm:pt modelId="{4E0EEA60-9C37-4549-AF08-FB1382E2FDE9}" type="parTrans" cxnId="{1E8F6FD6-0466-4BC3-9FC6-C9C024BD4039}">
      <dgm:prSet/>
      <dgm:spPr/>
      <dgm:t>
        <a:bodyPr/>
        <a:lstStyle/>
        <a:p>
          <a:endParaRPr lang="en-IE"/>
        </a:p>
      </dgm:t>
    </dgm:pt>
    <dgm:pt modelId="{1039DBFC-258F-429D-841D-BDC7E033CC88}" type="sibTrans" cxnId="{1E8F6FD6-0466-4BC3-9FC6-C9C024BD4039}">
      <dgm:prSet/>
      <dgm:spPr/>
      <dgm:t>
        <a:bodyPr/>
        <a:lstStyle/>
        <a:p>
          <a:endParaRPr lang="en-IE"/>
        </a:p>
      </dgm:t>
    </dgm:pt>
    <dgm:pt modelId="{E40947F6-09E0-4D20-9920-C9201A58AD50}">
      <dgm:prSet/>
      <dgm:spPr/>
      <dgm:t>
        <a:bodyPr/>
        <a:lstStyle/>
        <a:p>
          <a:r>
            <a:rPr lang="en-IE" dirty="0"/>
            <a:t>Political/Military Career</a:t>
          </a:r>
        </a:p>
      </dgm:t>
    </dgm:pt>
    <dgm:pt modelId="{1B1F9D5F-D44E-41E3-B047-05C15EB00689}" type="parTrans" cxnId="{EF24C504-1E1D-4A0C-A035-7431938C92C2}">
      <dgm:prSet/>
      <dgm:spPr/>
      <dgm:t>
        <a:bodyPr/>
        <a:lstStyle/>
        <a:p>
          <a:endParaRPr lang="en-IE"/>
        </a:p>
      </dgm:t>
    </dgm:pt>
    <dgm:pt modelId="{750A0B9F-F477-46E6-8364-2EF162C1104B}" type="sibTrans" cxnId="{EF24C504-1E1D-4A0C-A035-7431938C92C2}">
      <dgm:prSet/>
      <dgm:spPr/>
      <dgm:t>
        <a:bodyPr/>
        <a:lstStyle/>
        <a:p>
          <a:endParaRPr lang="en-IE"/>
        </a:p>
      </dgm:t>
    </dgm:pt>
    <dgm:pt modelId="{1C4CD9C1-7BC6-403D-9F15-A68484D9C8D7}">
      <dgm:prSet/>
      <dgm:spPr/>
      <dgm:t>
        <a:bodyPr/>
        <a:lstStyle/>
        <a:p>
          <a:r>
            <a:rPr lang="en-IE" dirty="0"/>
            <a:t>Who were her Ancestors?</a:t>
          </a:r>
        </a:p>
      </dgm:t>
    </dgm:pt>
    <dgm:pt modelId="{18CFCC9F-BDD0-48D1-9FF9-173B3AC5877B}" type="parTrans" cxnId="{3CE3C192-D98D-4C5C-ADDF-0FFF97343B33}">
      <dgm:prSet/>
      <dgm:spPr/>
      <dgm:t>
        <a:bodyPr/>
        <a:lstStyle/>
        <a:p>
          <a:endParaRPr lang="en-IE"/>
        </a:p>
      </dgm:t>
    </dgm:pt>
    <dgm:pt modelId="{1160CE49-880D-46FF-B9F1-E72583A18294}" type="sibTrans" cxnId="{3CE3C192-D98D-4C5C-ADDF-0FFF97343B33}">
      <dgm:prSet/>
      <dgm:spPr/>
      <dgm:t>
        <a:bodyPr/>
        <a:lstStyle/>
        <a:p>
          <a:endParaRPr lang="en-IE"/>
        </a:p>
      </dgm:t>
    </dgm:pt>
    <dgm:pt modelId="{77CD26A5-EE04-43AE-81D9-37254E683DAB}">
      <dgm:prSet phldrT="[Text]" custScaleX="37750" custScaleY="153873" custLinFactNeighborX="31095" custLinFactNeighborY="15735"/>
      <dgm:spPr/>
      <dgm:t>
        <a:bodyPr/>
        <a:lstStyle/>
        <a:p>
          <a:endParaRPr lang="en-IE"/>
        </a:p>
      </dgm:t>
    </dgm:pt>
    <dgm:pt modelId="{A5F32F70-4F23-4211-B750-96576D3597B5}" type="sibTrans" cxnId="{BB0A9427-225D-4789-A6A7-0D7CA1EDF86E}">
      <dgm:prSet/>
      <dgm:spPr/>
      <dgm:t>
        <a:bodyPr/>
        <a:lstStyle/>
        <a:p>
          <a:endParaRPr lang="en-IE"/>
        </a:p>
      </dgm:t>
    </dgm:pt>
    <dgm:pt modelId="{41612591-33B1-4FBE-AA4B-DD0CEDCADCE9}" type="parTrans" cxnId="{BB0A9427-225D-4789-A6A7-0D7CA1EDF86E}">
      <dgm:prSet/>
      <dgm:spPr/>
      <dgm:t>
        <a:bodyPr/>
        <a:lstStyle/>
        <a:p>
          <a:endParaRPr lang="en-IE"/>
        </a:p>
      </dgm:t>
    </dgm:pt>
    <dgm:pt modelId="{E507878A-5857-407B-8191-10DBE5C1127E}">
      <dgm:prSet phldrT="[Text]"/>
      <dgm:spPr>
        <a:blipFill rotWithShape="0">
          <a:blip xmlns:r="http://schemas.openxmlformats.org/officeDocument/2006/relationships" r:embed="rId1">
            <a:extLst>
              <a:ext uri="{28A0092B-C50C-407E-A947-70E740481C1C}">
                <a14:useLocalDpi xmlns:a14="http://schemas.microsoft.com/office/drawing/2010/main" val="0"/>
              </a:ext>
            </a:extLst>
          </a:blip>
          <a:srcRect/>
          <a:stretch>
            <a:fillRect l="-4000" r="-4000"/>
          </a:stretch>
        </a:blipFill>
      </dgm:spPr>
      <dgm:t>
        <a:bodyPr/>
        <a:lstStyle/>
        <a:p>
          <a:endParaRPr lang="en-IE" dirty="0"/>
        </a:p>
      </dgm:t>
    </dgm:pt>
    <dgm:pt modelId="{8480E575-29B8-4F0B-92F6-253D2378A07B}" type="sibTrans" cxnId="{6E62803B-9258-45DB-A3BA-D3338C2C887E}">
      <dgm:prSet/>
      <dgm:spPr/>
      <dgm:t>
        <a:bodyPr/>
        <a:lstStyle/>
        <a:p>
          <a:endParaRPr lang="en-IE"/>
        </a:p>
      </dgm:t>
    </dgm:pt>
    <dgm:pt modelId="{AFA58D63-364E-40B0-AFE8-DDEFA77889F5}" type="parTrans" cxnId="{6E62803B-9258-45DB-A3BA-D3338C2C887E}">
      <dgm:prSet/>
      <dgm:spPr/>
      <dgm:t>
        <a:bodyPr/>
        <a:lstStyle/>
        <a:p>
          <a:endParaRPr lang="en-IE"/>
        </a:p>
      </dgm:t>
    </dgm:pt>
    <dgm:pt modelId="{FCE338C9-DF67-42CF-A9AB-A2B62B374E6B}">
      <dgm:prSet/>
      <dgm:spPr/>
      <dgm:t>
        <a:bodyPr/>
        <a:lstStyle/>
        <a:p>
          <a:r>
            <a:rPr lang="en-IE" dirty="0"/>
            <a:t>Marriage/Family Life</a:t>
          </a:r>
        </a:p>
      </dgm:t>
    </dgm:pt>
    <dgm:pt modelId="{012A5B1A-8FC9-4FBE-B0A9-FC2329FF1CFB}" type="parTrans" cxnId="{61FED2B4-6CEE-4756-8682-F7E5E84210F5}">
      <dgm:prSet/>
      <dgm:spPr/>
    </dgm:pt>
    <dgm:pt modelId="{0CB251E9-EC59-4EF8-81A6-7459A3E0DDDC}" type="sibTrans" cxnId="{61FED2B4-6CEE-4756-8682-F7E5E84210F5}">
      <dgm:prSet/>
      <dgm:spPr/>
    </dgm:pt>
    <dgm:pt modelId="{5E4B38A4-D770-4F87-AEC9-9960E60E198E}">
      <dgm:prSet/>
      <dgm:spPr/>
      <dgm:t>
        <a:bodyPr/>
        <a:lstStyle/>
        <a:p>
          <a:endParaRPr lang="en-IE" dirty="0"/>
        </a:p>
      </dgm:t>
    </dgm:pt>
    <dgm:pt modelId="{D94115AE-3BA9-4893-8EED-B8083FA81153}" type="parTrans" cxnId="{C89F4DD1-7D5C-451D-A8E3-9F62D766F275}">
      <dgm:prSet/>
      <dgm:spPr/>
    </dgm:pt>
    <dgm:pt modelId="{9737C632-92E7-4EE9-A6CB-0558A2B3C7B2}" type="sibTrans" cxnId="{C89F4DD1-7D5C-451D-A8E3-9F62D766F275}">
      <dgm:prSet/>
      <dgm:spPr/>
    </dgm:pt>
    <dgm:pt modelId="{433D99F5-F31A-4A99-B56C-B4BBEF15E73F}">
      <dgm:prSet/>
      <dgm:spPr/>
      <dgm:t>
        <a:bodyPr/>
        <a:lstStyle/>
        <a:p>
          <a:endParaRPr lang="en-IE" dirty="0"/>
        </a:p>
      </dgm:t>
    </dgm:pt>
    <dgm:pt modelId="{AAD181D1-57CF-483E-9962-039541017593}" type="parTrans" cxnId="{55B8798C-C513-456B-B7B9-38BBF1DA2975}">
      <dgm:prSet/>
      <dgm:spPr/>
    </dgm:pt>
    <dgm:pt modelId="{667DD95E-62CE-4E1C-A1B9-AAD18E643256}" type="sibTrans" cxnId="{55B8798C-C513-456B-B7B9-38BBF1DA2975}">
      <dgm:prSet/>
      <dgm:spPr/>
    </dgm:pt>
    <dgm:pt modelId="{02A64249-F1B9-4E48-9A07-BB602C9563D8}" type="pres">
      <dgm:prSet presAssocID="{1F6DD7AE-14F4-475B-B8DA-00F2FAFBB559}" presName="composite" presStyleCnt="0">
        <dgm:presLayoutVars>
          <dgm:chMax val="1"/>
          <dgm:dir/>
          <dgm:resizeHandles val="exact"/>
        </dgm:presLayoutVars>
      </dgm:prSet>
      <dgm:spPr/>
      <dgm:t>
        <a:bodyPr/>
        <a:lstStyle/>
        <a:p>
          <a:endParaRPr lang="en-US"/>
        </a:p>
      </dgm:t>
    </dgm:pt>
    <dgm:pt modelId="{81EA76CC-2A88-43DC-B8A8-995A43A653F4}" type="pres">
      <dgm:prSet presAssocID="{E507878A-5857-407B-8191-10DBE5C1127E}" presName="roof" presStyleLbl="dkBgShp" presStyleIdx="0" presStyleCnt="2" custScaleX="37750" custScaleY="153873" custLinFactNeighborX="-31125" custLinFactNeighborY="14526"/>
      <dgm:spPr/>
      <dgm:t>
        <a:bodyPr/>
        <a:lstStyle/>
        <a:p>
          <a:endParaRPr lang="en-US"/>
        </a:p>
      </dgm:t>
    </dgm:pt>
    <dgm:pt modelId="{BC32C45C-3894-4D1A-BD05-09BF0D3E5F8E}" type="pres">
      <dgm:prSet presAssocID="{E507878A-5857-407B-8191-10DBE5C1127E}" presName="pillars" presStyleCnt="0"/>
      <dgm:spPr/>
    </dgm:pt>
    <dgm:pt modelId="{4EA8D221-C449-429A-B841-F869F3BDF819}" type="pres">
      <dgm:prSet presAssocID="{E507878A-5857-407B-8191-10DBE5C1127E}" presName="pillar1" presStyleLbl="node1" presStyleIdx="0" presStyleCnt="3" custLinFactNeighborX="-467" custLinFactNeighborY="47454">
        <dgm:presLayoutVars>
          <dgm:bulletEnabled val="1"/>
        </dgm:presLayoutVars>
      </dgm:prSet>
      <dgm:spPr/>
      <dgm:t>
        <a:bodyPr/>
        <a:lstStyle/>
        <a:p>
          <a:endParaRPr lang="en-US"/>
        </a:p>
      </dgm:t>
    </dgm:pt>
    <dgm:pt modelId="{390CDBCA-3659-47A1-A583-25CDC34DC42F}" type="pres">
      <dgm:prSet presAssocID="{C3B00B8E-BB02-41DC-B904-996FA5C3CB77}" presName="pillarX" presStyleLbl="node1" presStyleIdx="1" presStyleCnt="3" custLinFactNeighborY="27811">
        <dgm:presLayoutVars>
          <dgm:bulletEnabled val="1"/>
        </dgm:presLayoutVars>
      </dgm:prSet>
      <dgm:spPr/>
      <dgm:t>
        <a:bodyPr/>
        <a:lstStyle/>
        <a:p>
          <a:endParaRPr lang="en-US"/>
        </a:p>
      </dgm:t>
    </dgm:pt>
    <dgm:pt modelId="{1A1B9A02-E193-4AF5-A2FC-9A5E4CA9D8B6}" type="pres">
      <dgm:prSet presAssocID="{D8F0AC0B-D8F4-473C-A701-89C56D0BD391}" presName="pillarX" presStyleLbl="node1" presStyleIdx="2" presStyleCnt="3" custLinFactNeighborX="1" custLinFactNeighborY="31461">
        <dgm:presLayoutVars>
          <dgm:bulletEnabled val="1"/>
        </dgm:presLayoutVars>
      </dgm:prSet>
      <dgm:spPr/>
      <dgm:t>
        <a:bodyPr/>
        <a:lstStyle/>
        <a:p>
          <a:endParaRPr lang="en-US"/>
        </a:p>
      </dgm:t>
    </dgm:pt>
    <dgm:pt modelId="{8DCBA705-161F-4D13-A768-D11F02D0583F}" type="pres">
      <dgm:prSet presAssocID="{E507878A-5857-407B-8191-10DBE5C1127E}" presName="base" presStyleLbl="dkBgShp" presStyleIdx="1" presStyleCnt="2" custScaleY="118134" custLinFactNeighborY="54061"/>
      <dgm:spPr/>
    </dgm:pt>
  </dgm:ptLst>
  <dgm:cxnLst>
    <dgm:cxn modelId="{61FED2B4-6CEE-4756-8682-F7E5E84210F5}" srcId="{C3B00B8E-BB02-41DC-B904-996FA5C3CB77}" destId="{FCE338C9-DF67-42CF-A9AB-A2B62B374E6B}" srcOrd="1" destOrd="0" parTransId="{012A5B1A-8FC9-4FBE-B0A9-FC2329FF1CFB}" sibTransId="{0CB251E9-EC59-4EF8-81A6-7459A3E0DDDC}"/>
    <dgm:cxn modelId="{F7715595-610E-42E3-B4FB-3D8FA8FFECD9}" srcId="{E507878A-5857-407B-8191-10DBE5C1127E}" destId="{C3B00B8E-BB02-41DC-B904-996FA5C3CB77}" srcOrd="1" destOrd="0" parTransId="{B3B1C05F-95E4-4246-BE02-9020AC79F469}" sibTransId="{449105B6-1508-4CCF-B516-E6DAB8D667CC}"/>
    <dgm:cxn modelId="{6E62803B-9258-45DB-A3BA-D3338C2C887E}" srcId="{1F6DD7AE-14F4-475B-B8DA-00F2FAFBB559}" destId="{E507878A-5857-407B-8191-10DBE5C1127E}" srcOrd="0" destOrd="0" parTransId="{AFA58D63-364E-40B0-AFE8-DDEFA77889F5}" sibTransId="{8480E575-29B8-4F0B-92F6-253D2378A07B}"/>
    <dgm:cxn modelId="{71E1168B-C82F-4671-AD08-C87677863562}" type="presOf" srcId="{433D99F5-F31A-4A99-B56C-B4BBEF15E73F}" destId="{390CDBCA-3659-47A1-A583-25CDC34DC42F}" srcOrd="0" destOrd="3" presId="urn:microsoft.com/office/officeart/2005/8/layout/hList3"/>
    <dgm:cxn modelId="{A83D59FC-1574-4F2A-BF51-11B88725C5ED}" type="presOf" srcId="{8B4791B0-A2CD-4EAE-B5ED-69262DF0E037}" destId="{4EA8D221-C449-429A-B841-F869F3BDF819}" srcOrd="0" destOrd="7" presId="urn:microsoft.com/office/officeart/2005/8/layout/hList3"/>
    <dgm:cxn modelId="{ACFBDE5B-56DF-449A-89F3-D1BE463EFDEA}" type="presOf" srcId="{D8F0AC0B-D8F4-473C-A701-89C56D0BD391}" destId="{1A1B9A02-E193-4AF5-A2FC-9A5E4CA9D8B6}" srcOrd="0" destOrd="0" presId="urn:microsoft.com/office/officeart/2005/8/layout/hList3"/>
    <dgm:cxn modelId="{51B4FB07-63BF-482A-B265-903253AE9F38}" type="presOf" srcId="{1F6DD7AE-14F4-475B-B8DA-00F2FAFBB559}" destId="{02A64249-F1B9-4E48-9A07-BB602C9563D8}" srcOrd="0" destOrd="0" presId="urn:microsoft.com/office/officeart/2005/8/layout/hList3"/>
    <dgm:cxn modelId="{BB0A9427-225D-4789-A6A7-0D7CA1EDF86E}" srcId="{1F6DD7AE-14F4-475B-B8DA-00F2FAFBB559}" destId="{77CD26A5-EE04-43AE-81D9-37254E683DAB}" srcOrd="1" destOrd="0" parTransId="{41612591-33B1-4FBE-AA4B-DD0CEDCADCE9}" sibTransId="{A5F32F70-4F23-4211-B750-96576D3597B5}"/>
    <dgm:cxn modelId="{CCDAB997-49F8-4918-A7A6-937BB4AB0E5A}" srcId="{C6082E0B-35AE-4172-A353-AF4C20387E8A}" destId="{BF5096FE-7FA7-4C1F-81AA-0123479CE5B3}" srcOrd="1" destOrd="0" parTransId="{2EBF39E3-FC12-4432-85FE-CF55D564B626}" sibTransId="{833EC2FC-78BD-49F6-B0B2-CB9558BDA52E}"/>
    <dgm:cxn modelId="{6DA39C9C-2AF0-4707-8468-E0E7B042ED3C}" type="presOf" srcId="{C3B00B8E-BB02-41DC-B904-996FA5C3CB77}" destId="{390CDBCA-3659-47A1-A583-25CDC34DC42F}" srcOrd="0" destOrd="0" presId="urn:microsoft.com/office/officeart/2005/8/layout/hList3"/>
    <dgm:cxn modelId="{48854B21-0A19-465A-A842-71B0CA5D00EF}" srcId="{C6082E0B-35AE-4172-A353-AF4C20387E8A}" destId="{CEA05557-CF39-46B7-A7AF-AA8962639501}" srcOrd="4" destOrd="0" parTransId="{881BC5C3-6855-4DC4-A3D4-033FB24FF29C}" sibTransId="{2EF98CF9-5182-4BA8-B4BD-18043EBAFC01}"/>
    <dgm:cxn modelId="{AD75E02D-28DE-47C4-AB22-50975131404C}" srcId="{C6082E0B-35AE-4172-A353-AF4C20387E8A}" destId="{52D096AF-AB3E-4B74-B094-7523C904790C}" srcOrd="0" destOrd="0" parTransId="{717882C0-BBF1-40CD-8D98-34A69A262E9C}" sibTransId="{2130BA57-4DCF-46A9-8B84-83B10A555724}"/>
    <dgm:cxn modelId="{3CE3C192-D98D-4C5C-ADDF-0FFF97343B33}" srcId="{C6082E0B-35AE-4172-A353-AF4C20387E8A}" destId="{1C4CD9C1-7BC6-403D-9F15-A68484D9C8D7}" srcOrd="3" destOrd="0" parTransId="{18CFCC9F-BDD0-48D1-9FF9-173B3AC5877B}" sibTransId="{1160CE49-880D-46FF-B9F1-E72583A18294}"/>
    <dgm:cxn modelId="{BB2A690B-2E6A-4531-B66B-A298E80372C0}" type="presOf" srcId="{52D096AF-AB3E-4B74-B094-7523C904790C}" destId="{4EA8D221-C449-429A-B841-F869F3BDF819}" srcOrd="0" destOrd="1" presId="urn:microsoft.com/office/officeart/2005/8/layout/hList3"/>
    <dgm:cxn modelId="{26A44266-CD73-4AEA-9C94-B5F1B0103FA3}" type="presOf" srcId="{C6082E0B-35AE-4172-A353-AF4C20387E8A}" destId="{4EA8D221-C449-429A-B841-F869F3BDF819}" srcOrd="0" destOrd="0" presId="urn:microsoft.com/office/officeart/2005/8/layout/hList3"/>
    <dgm:cxn modelId="{1E8F6FD6-0466-4BC3-9FC6-C9C024BD4039}" srcId="{C6082E0B-35AE-4172-A353-AF4C20387E8A}" destId="{E115C857-4112-496F-A6D9-F1E4DC3C6FD6}" srcOrd="5" destOrd="0" parTransId="{4E0EEA60-9C37-4549-AF08-FB1382E2FDE9}" sibTransId="{1039DBFC-258F-429D-841D-BDC7E033CC88}"/>
    <dgm:cxn modelId="{59783DCE-A186-452C-AACE-8C3530742FD8}" type="presOf" srcId="{E40947F6-09E0-4D20-9920-C9201A58AD50}" destId="{390CDBCA-3659-47A1-A583-25CDC34DC42F}" srcOrd="0" destOrd="1" presId="urn:microsoft.com/office/officeart/2005/8/layout/hList3"/>
    <dgm:cxn modelId="{3BA01674-9265-410D-BA64-EB4FC8586E15}" type="presOf" srcId="{FCE338C9-DF67-42CF-A9AB-A2B62B374E6B}" destId="{390CDBCA-3659-47A1-A583-25CDC34DC42F}" srcOrd="0" destOrd="2" presId="urn:microsoft.com/office/officeart/2005/8/layout/hList3"/>
    <dgm:cxn modelId="{C03C9448-60D9-4C2D-89B6-CC87D904999D}" srcId="{C6082E0B-35AE-4172-A353-AF4C20387E8A}" destId="{8B4791B0-A2CD-4EAE-B5ED-69262DF0E037}" srcOrd="6" destOrd="0" parTransId="{F09EB864-80BA-4234-91FD-D6607646FE22}" sibTransId="{37907EF2-81F1-40F8-AFEF-85BDDCD7A8B9}"/>
    <dgm:cxn modelId="{0E7BC85B-BC0A-4C4F-B904-E0F9E0E1020F}" srcId="{E507878A-5857-407B-8191-10DBE5C1127E}" destId="{C6082E0B-35AE-4172-A353-AF4C20387E8A}" srcOrd="0" destOrd="0" parTransId="{1853DBE1-8A4B-4237-A231-BF9AC390471E}" sibTransId="{F9E5A34A-CF15-47C3-AF21-BACDC0C02AA8}"/>
    <dgm:cxn modelId="{340BEB62-885B-4C8A-9206-83D23C262BDB}" srcId="{C6082E0B-35AE-4172-A353-AF4C20387E8A}" destId="{88926334-8A71-4E6C-99A7-55286263F318}" srcOrd="2" destOrd="0" parTransId="{B5BBBDEB-C3F3-43FE-B385-B9060F4C616A}" sibTransId="{AE33882F-6AFA-4E44-AF37-6E6FBFDABE05}"/>
    <dgm:cxn modelId="{223E433B-B934-41AC-B498-CB394D0D45B2}" type="presOf" srcId="{1C4CD9C1-7BC6-403D-9F15-A68484D9C8D7}" destId="{4EA8D221-C449-429A-B841-F869F3BDF819}" srcOrd="0" destOrd="4" presId="urn:microsoft.com/office/officeart/2005/8/layout/hList3"/>
    <dgm:cxn modelId="{FE4FDE29-9F03-41CD-B942-2D1DF54B879D}" srcId="{E507878A-5857-407B-8191-10DBE5C1127E}" destId="{D8F0AC0B-D8F4-473C-A701-89C56D0BD391}" srcOrd="2" destOrd="0" parTransId="{C7E9BE1B-04AF-4B18-BACF-E2274FCCE5CC}" sibTransId="{90761EA3-5952-4C4B-A1F7-1404A8DFF69C}"/>
    <dgm:cxn modelId="{1E2CE82D-BABB-48F1-B4C2-92E6548DEFA7}" type="presOf" srcId="{BF5096FE-7FA7-4C1F-81AA-0123479CE5B3}" destId="{4EA8D221-C449-429A-B841-F869F3BDF819}" srcOrd="0" destOrd="2" presId="urn:microsoft.com/office/officeart/2005/8/layout/hList3"/>
    <dgm:cxn modelId="{DE828E19-968E-4BDA-BFE6-7AD2321F6D9C}" type="presOf" srcId="{E115C857-4112-496F-A6D9-F1E4DC3C6FD6}" destId="{4EA8D221-C449-429A-B841-F869F3BDF819}" srcOrd="0" destOrd="6" presId="urn:microsoft.com/office/officeart/2005/8/layout/hList3"/>
    <dgm:cxn modelId="{EF24C504-1E1D-4A0C-A035-7431938C92C2}" srcId="{C3B00B8E-BB02-41DC-B904-996FA5C3CB77}" destId="{E40947F6-09E0-4D20-9920-C9201A58AD50}" srcOrd="0" destOrd="0" parTransId="{1B1F9D5F-D44E-41E3-B047-05C15EB00689}" sibTransId="{750A0B9F-F477-46E6-8364-2EF162C1104B}"/>
    <dgm:cxn modelId="{CC65D8EA-0BE0-41A1-8CB8-DF6ECAB97057}" type="presOf" srcId="{CEA05557-CF39-46B7-A7AF-AA8962639501}" destId="{4EA8D221-C449-429A-B841-F869F3BDF819}" srcOrd="0" destOrd="5" presId="urn:microsoft.com/office/officeart/2005/8/layout/hList3"/>
    <dgm:cxn modelId="{97140085-D80F-4776-9AB2-3869A0BE5768}" type="presOf" srcId="{5E4B38A4-D770-4F87-AEC9-9960E60E198E}" destId="{390CDBCA-3659-47A1-A583-25CDC34DC42F}" srcOrd="0" destOrd="4" presId="urn:microsoft.com/office/officeart/2005/8/layout/hList3"/>
    <dgm:cxn modelId="{668BFEF6-B450-4210-A088-E2EC614097E2}" type="presOf" srcId="{88926334-8A71-4E6C-99A7-55286263F318}" destId="{4EA8D221-C449-429A-B841-F869F3BDF819}" srcOrd="0" destOrd="3" presId="urn:microsoft.com/office/officeart/2005/8/layout/hList3"/>
    <dgm:cxn modelId="{C89F4DD1-7D5C-451D-A8E3-9F62D766F275}" srcId="{C3B00B8E-BB02-41DC-B904-996FA5C3CB77}" destId="{5E4B38A4-D770-4F87-AEC9-9960E60E198E}" srcOrd="3" destOrd="0" parTransId="{D94115AE-3BA9-4893-8EED-B8083FA81153}" sibTransId="{9737C632-92E7-4EE9-A6CB-0558A2B3C7B2}"/>
    <dgm:cxn modelId="{0C7E3781-F562-452C-9B8E-07B73951C885}" type="presOf" srcId="{E507878A-5857-407B-8191-10DBE5C1127E}" destId="{81EA76CC-2A88-43DC-B8A8-995A43A653F4}" srcOrd="0" destOrd="0" presId="urn:microsoft.com/office/officeart/2005/8/layout/hList3"/>
    <dgm:cxn modelId="{55B8798C-C513-456B-B7B9-38BBF1DA2975}" srcId="{C3B00B8E-BB02-41DC-B904-996FA5C3CB77}" destId="{433D99F5-F31A-4A99-B56C-B4BBEF15E73F}" srcOrd="2" destOrd="0" parTransId="{AAD181D1-57CF-483E-9962-039541017593}" sibTransId="{667DD95E-62CE-4E1C-A1B9-AAD18E643256}"/>
    <dgm:cxn modelId="{6E4E7CC3-7A62-439D-9138-BC41EA569524}" type="presParOf" srcId="{02A64249-F1B9-4E48-9A07-BB602C9563D8}" destId="{81EA76CC-2A88-43DC-B8A8-995A43A653F4}" srcOrd="0" destOrd="0" presId="urn:microsoft.com/office/officeart/2005/8/layout/hList3"/>
    <dgm:cxn modelId="{A52CF03B-298D-4535-A5BD-E3AFCD0D386D}" type="presParOf" srcId="{02A64249-F1B9-4E48-9A07-BB602C9563D8}" destId="{BC32C45C-3894-4D1A-BD05-09BF0D3E5F8E}" srcOrd="1" destOrd="0" presId="urn:microsoft.com/office/officeart/2005/8/layout/hList3"/>
    <dgm:cxn modelId="{2CFB660E-00BE-47C4-AF95-16ED595EBE91}" type="presParOf" srcId="{BC32C45C-3894-4D1A-BD05-09BF0D3E5F8E}" destId="{4EA8D221-C449-429A-B841-F869F3BDF819}" srcOrd="0" destOrd="0" presId="urn:microsoft.com/office/officeart/2005/8/layout/hList3"/>
    <dgm:cxn modelId="{6318FBA3-728F-421A-A2CB-959A84767830}" type="presParOf" srcId="{BC32C45C-3894-4D1A-BD05-09BF0D3E5F8E}" destId="{390CDBCA-3659-47A1-A583-25CDC34DC42F}" srcOrd="1" destOrd="0" presId="urn:microsoft.com/office/officeart/2005/8/layout/hList3"/>
    <dgm:cxn modelId="{6EA9A2EC-1CFC-45D4-8FBD-217E1A9FA238}" type="presParOf" srcId="{BC32C45C-3894-4D1A-BD05-09BF0D3E5F8E}" destId="{1A1B9A02-E193-4AF5-A2FC-9A5E4CA9D8B6}" srcOrd="2" destOrd="0" presId="urn:microsoft.com/office/officeart/2005/8/layout/hList3"/>
    <dgm:cxn modelId="{39A6F8FD-19A4-4B55-A442-DB83D2C2DF9E}" type="presParOf" srcId="{02A64249-F1B9-4E48-9A07-BB602C9563D8}" destId="{8DCBA705-161F-4D13-A768-D11F02D0583F}"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F6DD7AE-14F4-475B-B8DA-00F2FAFBB559}" type="doc">
      <dgm:prSet loTypeId="urn:microsoft.com/office/officeart/2005/8/layout/hList3" loCatId="list" qsTypeId="urn:microsoft.com/office/officeart/2005/8/quickstyle/simple1" qsCatId="simple" csTypeId="urn:microsoft.com/office/officeart/2005/8/colors/accent0_1" csCatId="mainScheme" phldr="1"/>
      <dgm:spPr/>
      <dgm:t>
        <a:bodyPr/>
        <a:lstStyle/>
        <a:p>
          <a:endParaRPr lang="en-IE"/>
        </a:p>
      </dgm:t>
    </dgm:pt>
    <dgm:pt modelId="{C6082E0B-35AE-4172-A353-AF4C20387E8A}">
      <dgm:prSet phldrT="[Text]"/>
      <dgm:spPr/>
      <dgm:t>
        <a:bodyPr/>
        <a:lstStyle/>
        <a:p>
          <a:endParaRPr lang="en-IE" dirty="0"/>
        </a:p>
        <a:p>
          <a:endParaRPr lang="en-IE" dirty="0"/>
        </a:p>
        <a:p>
          <a:r>
            <a:rPr lang="en-IE" dirty="0"/>
            <a:t>Basic Facts</a:t>
          </a:r>
        </a:p>
      </dgm:t>
    </dgm:pt>
    <dgm:pt modelId="{1853DBE1-8A4B-4237-A231-BF9AC390471E}" type="parTrans" cxnId="{0E7BC85B-BC0A-4C4F-B904-E0F9E0E1020F}">
      <dgm:prSet/>
      <dgm:spPr/>
      <dgm:t>
        <a:bodyPr/>
        <a:lstStyle/>
        <a:p>
          <a:endParaRPr lang="en-IE"/>
        </a:p>
      </dgm:t>
    </dgm:pt>
    <dgm:pt modelId="{F9E5A34A-CF15-47C3-AF21-BACDC0C02AA8}" type="sibTrans" cxnId="{0E7BC85B-BC0A-4C4F-B904-E0F9E0E1020F}">
      <dgm:prSet/>
      <dgm:spPr/>
      <dgm:t>
        <a:bodyPr/>
        <a:lstStyle/>
        <a:p>
          <a:endParaRPr lang="en-IE"/>
        </a:p>
      </dgm:t>
    </dgm:pt>
    <dgm:pt modelId="{C3B00B8E-BB02-41DC-B904-996FA5C3CB77}">
      <dgm:prSet phldrT="[Text]"/>
      <dgm:spPr/>
      <dgm:t>
        <a:bodyPr/>
        <a:lstStyle/>
        <a:p>
          <a:endParaRPr lang="en-IE" dirty="0"/>
        </a:p>
        <a:p>
          <a:endParaRPr lang="en-IE" dirty="0"/>
        </a:p>
        <a:p>
          <a:r>
            <a:rPr lang="en-IE" dirty="0"/>
            <a:t>Summary of Life:</a:t>
          </a:r>
        </a:p>
      </dgm:t>
    </dgm:pt>
    <dgm:pt modelId="{B3B1C05F-95E4-4246-BE02-9020AC79F469}" type="parTrans" cxnId="{F7715595-610E-42E3-B4FB-3D8FA8FFECD9}">
      <dgm:prSet/>
      <dgm:spPr/>
      <dgm:t>
        <a:bodyPr/>
        <a:lstStyle/>
        <a:p>
          <a:endParaRPr lang="en-IE"/>
        </a:p>
      </dgm:t>
    </dgm:pt>
    <dgm:pt modelId="{449105B6-1508-4CCF-B516-E6DAB8D667CC}" type="sibTrans" cxnId="{F7715595-610E-42E3-B4FB-3D8FA8FFECD9}">
      <dgm:prSet/>
      <dgm:spPr/>
      <dgm:t>
        <a:bodyPr/>
        <a:lstStyle/>
        <a:p>
          <a:endParaRPr lang="en-IE"/>
        </a:p>
      </dgm:t>
    </dgm:pt>
    <dgm:pt modelId="{D8F0AC0B-D8F4-473C-A701-89C56D0BD391}">
      <dgm:prSet phldrT="[Text]"/>
      <dgm:spPr/>
      <dgm:t>
        <a:bodyPr/>
        <a:lstStyle/>
        <a:p>
          <a:pPr algn="ctr"/>
          <a:r>
            <a:rPr lang="en-IE" dirty="0"/>
            <a:t>Main Traits/Characteristics:</a:t>
          </a:r>
        </a:p>
        <a:p>
          <a:pPr algn="ctr"/>
          <a:r>
            <a:rPr lang="en-IE" dirty="0"/>
            <a:t>?</a:t>
          </a:r>
        </a:p>
        <a:p>
          <a:pPr algn="ctr"/>
          <a:endParaRPr lang="en-IE" dirty="0"/>
        </a:p>
        <a:p>
          <a:pPr algn="ctr"/>
          <a:endParaRPr lang="en-IE" dirty="0"/>
        </a:p>
        <a:p>
          <a:pPr algn="ctr"/>
          <a:endParaRPr lang="en-IE" dirty="0"/>
        </a:p>
      </dgm:t>
    </dgm:pt>
    <dgm:pt modelId="{C7E9BE1B-04AF-4B18-BACF-E2274FCCE5CC}" type="parTrans" cxnId="{FE4FDE29-9F03-41CD-B942-2D1DF54B879D}">
      <dgm:prSet/>
      <dgm:spPr/>
      <dgm:t>
        <a:bodyPr/>
        <a:lstStyle/>
        <a:p>
          <a:endParaRPr lang="en-IE"/>
        </a:p>
      </dgm:t>
    </dgm:pt>
    <dgm:pt modelId="{90761EA3-5952-4C4B-A1F7-1404A8DFF69C}" type="sibTrans" cxnId="{FE4FDE29-9F03-41CD-B942-2D1DF54B879D}">
      <dgm:prSet/>
      <dgm:spPr/>
      <dgm:t>
        <a:bodyPr/>
        <a:lstStyle/>
        <a:p>
          <a:endParaRPr lang="en-IE"/>
        </a:p>
      </dgm:t>
    </dgm:pt>
    <dgm:pt modelId="{52D096AF-AB3E-4B74-B094-7523C904790C}">
      <dgm:prSet/>
      <dgm:spPr/>
      <dgm:t>
        <a:bodyPr/>
        <a:lstStyle/>
        <a:p>
          <a:r>
            <a:rPr lang="en-IE" dirty="0"/>
            <a:t>Birth?</a:t>
          </a:r>
        </a:p>
      </dgm:t>
    </dgm:pt>
    <dgm:pt modelId="{717882C0-BBF1-40CD-8D98-34A69A262E9C}" type="parTrans" cxnId="{AD75E02D-28DE-47C4-AB22-50975131404C}">
      <dgm:prSet/>
      <dgm:spPr/>
      <dgm:t>
        <a:bodyPr/>
        <a:lstStyle/>
        <a:p>
          <a:endParaRPr lang="en-IE"/>
        </a:p>
      </dgm:t>
    </dgm:pt>
    <dgm:pt modelId="{2130BA57-4DCF-46A9-8B84-83B10A555724}" type="sibTrans" cxnId="{AD75E02D-28DE-47C4-AB22-50975131404C}">
      <dgm:prSet/>
      <dgm:spPr/>
      <dgm:t>
        <a:bodyPr/>
        <a:lstStyle/>
        <a:p>
          <a:endParaRPr lang="en-IE"/>
        </a:p>
      </dgm:t>
    </dgm:pt>
    <dgm:pt modelId="{BF5096FE-7FA7-4C1F-81AA-0123479CE5B3}">
      <dgm:prSet/>
      <dgm:spPr/>
      <dgm:t>
        <a:bodyPr/>
        <a:lstStyle/>
        <a:p>
          <a:r>
            <a:rPr lang="en-IE" dirty="0"/>
            <a:t>Death?</a:t>
          </a:r>
        </a:p>
      </dgm:t>
    </dgm:pt>
    <dgm:pt modelId="{2EBF39E3-FC12-4432-85FE-CF55D564B626}" type="parTrans" cxnId="{CCDAB997-49F8-4918-A7A6-937BB4AB0E5A}">
      <dgm:prSet/>
      <dgm:spPr/>
      <dgm:t>
        <a:bodyPr/>
        <a:lstStyle/>
        <a:p>
          <a:endParaRPr lang="en-IE"/>
        </a:p>
      </dgm:t>
    </dgm:pt>
    <dgm:pt modelId="{833EC2FC-78BD-49F6-B0B2-CB9558BDA52E}" type="sibTrans" cxnId="{CCDAB997-49F8-4918-A7A6-937BB4AB0E5A}">
      <dgm:prSet/>
      <dgm:spPr/>
      <dgm:t>
        <a:bodyPr/>
        <a:lstStyle/>
        <a:p>
          <a:endParaRPr lang="en-IE"/>
        </a:p>
      </dgm:t>
    </dgm:pt>
    <dgm:pt modelId="{88926334-8A71-4E6C-99A7-55286263F318}">
      <dgm:prSet/>
      <dgm:spPr/>
      <dgm:t>
        <a:bodyPr/>
        <a:lstStyle/>
        <a:p>
          <a:r>
            <a:rPr lang="en-IE" dirty="0"/>
            <a:t>Country of Origin?</a:t>
          </a:r>
        </a:p>
      </dgm:t>
    </dgm:pt>
    <dgm:pt modelId="{B5BBBDEB-C3F3-43FE-B385-B9060F4C616A}" type="parTrans" cxnId="{340BEB62-885B-4C8A-9206-83D23C262BDB}">
      <dgm:prSet/>
      <dgm:spPr/>
      <dgm:t>
        <a:bodyPr/>
        <a:lstStyle/>
        <a:p>
          <a:endParaRPr lang="en-IE"/>
        </a:p>
      </dgm:t>
    </dgm:pt>
    <dgm:pt modelId="{AE33882F-6AFA-4E44-AF37-6E6FBFDABE05}" type="sibTrans" cxnId="{340BEB62-885B-4C8A-9206-83D23C262BDB}">
      <dgm:prSet/>
      <dgm:spPr/>
      <dgm:t>
        <a:bodyPr/>
        <a:lstStyle/>
        <a:p>
          <a:endParaRPr lang="en-IE"/>
        </a:p>
      </dgm:t>
    </dgm:pt>
    <dgm:pt modelId="{8B4791B0-A2CD-4EAE-B5ED-69262DF0E037}">
      <dgm:prSet/>
      <dgm:spPr/>
      <dgm:t>
        <a:bodyPr/>
        <a:lstStyle/>
        <a:p>
          <a:endParaRPr lang="en-IE" dirty="0"/>
        </a:p>
      </dgm:t>
    </dgm:pt>
    <dgm:pt modelId="{F09EB864-80BA-4234-91FD-D6607646FE22}" type="parTrans" cxnId="{C03C9448-60D9-4C2D-89B6-CC87D904999D}">
      <dgm:prSet/>
      <dgm:spPr/>
      <dgm:t>
        <a:bodyPr/>
        <a:lstStyle/>
        <a:p>
          <a:endParaRPr lang="en-IE"/>
        </a:p>
      </dgm:t>
    </dgm:pt>
    <dgm:pt modelId="{37907EF2-81F1-40F8-AFEF-85BDDCD7A8B9}" type="sibTrans" cxnId="{C03C9448-60D9-4C2D-89B6-CC87D904999D}">
      <dgm:prSet/>
      <dgm:spPr/>
      <dgm:t>
        <a:bodyPr/>
        <a:lstStyle/>
        <a:p>
          <a:endParaRPr lang="en-IE"/>
        </a:p>
      </dgm:t>
    </dgm:pt>
    <dgm:pt modelId="{E40947F6-09E0-4D20-9920-C9201A58AD50}">
      <dgm:prSet/>
      <dgm:spPr/>
      <dgm:t>
        <a:bodyPr/>
        <a:lstStyle/>
        <a:p>
          <a:r>
            <a:rPr lang="en-IE" dirty="0"/>
            <a:t>Life Before Alexander</a:t>
          </a:r>
        </a:p>
      </dgm:t>
    </dgm:pt>
    <dgm:pt modelId="{1B1F9D5F-D44E-41E3-B047-05C15EB00689}" type="parTrans" cxnId="{EF24C504-1E1D-4A0C-A035-7431938C92C2}">
      <dgm:prSet/>
      <dgm:spPr/>
      <dgm:t>
        <a:bodyPr/>
        <a:lstStyle/>
        <a:p>
          <a:endParaRPr lang="en-IE"/>
        </a:p>
      </dgm:t>
    </dgm:pt>
    <dgm:pt modelId="{750A0B9F-F477-46E6-8364-2EF162C1104B}" type="sibTrans" cxnId="{EF24C504-1E1D-4A0C-A035-7431938C92C2}">
      <dgm:prSet/>
      <dgm:spPr/>
      <dgm:t>
        <a:bodyPr/>
        <a:lstStyle/>
        <a:p>
          <a:endParaRPr lang="en-IE"/>
        </a:p>
      </dgm:t>
    </dgm:pt>
    <dgm:pt modelId="{77CD26A5-EE04-43AE-81D9-37254E683DAB}">
      <dgm:prSet phldrT="[Text]" custScaleX="37750" custScaleY="153873" custLinFactNeighborX="31095" custLinFactNeighborY="15735"/>
      <dgm:spPr/>
      <dgm:t>
        <a:bodyPr/>
        <a:lstStyle/>
        <a:p>
          <a:endParaRPr lang="en-IE"/>
        </a:p>
      </dgm:t>
    </dgm:pt>
    <dgm:pt modelId="{A5F32F70-4F23-4211-B750-96576D3597B5}" type="sibTrans" cxnId="{BB0A9427-225D-4789-A6A7-0D7CA1EDF86E}">
      <dgm:prSet/>
      <dgm:spPr/>
      <dgm:t>
        <a:bodyPr/>
        <a:lstStyle/>
        <a:p>
          <a:endParaRPr lang="en-IE"/>
        </a:p>
      </dgm:t>
    </dgm:pt>
    <dgm:pt modelId="{41612591-33B1-4FBE-AA4B-DD0CEDCADCE9}" type="parTrans" cxnId="{BB0A9427-225D-4789-A6A7-0D7CA1EDF86E}">
      <dgm:prSet/>
      <dgm:spPr/>
      <dgm:t>
        <a:bodyPr/>
        <a:lstStyle/>
        <a:p>
          <a:endParaRPr lang="en-IE"/>
        </a:p>
      </dgm:t>
    </dgm:pt>
    <dgm:pt modelId="{E507878A-5857-407B-8191-10DBE5C1127E}">
      <dgm:prSet phldrT="[Text]"/>
      <dgm:spPr>
        <a:blipFill rotWithShape="0">
          <a:blip xmlns:r="http://schemas.openxmlformats.org/officeDocument/2006/relationships" r:embed="rId1" cstate="hqprint">
            <a:extLst>
              <a:ext uri="{28A0092B-C50C-407E-A947-70E740481C1C}">
                <a14:useLocalDpi xmlns:a14="http://schemas.microsoft.com/office/drawing/2010/main" val="0"/>
              </a:ext>
            </a:extLst>
          </a:blip>
          <a:srcRect/>
          <a:stretch>
            <a:fillRect/>
          </a:stretch>
        </a:blipFill>
      </dgm:spPr>
      <dgm:t>
        <a:bodyPr/>
        <a:lstStyle/>
        <a:p>
          <a:endParaRPr lang="en-IE" dirty="0"/>
        </a:p>
      </dgm:t>
    </dgm:pt>
    <dgm:pt modelId="{8480E575-29B8-4F0B-92F6-253D2378A07B}" type="sibTrans" cxnId="{6E62803B-9258-45DB-A3BA-D3338C2C887E}">
      <dgm:prSet/>
      <dgm:spPr/>
      <dgm:t>
        <a:bodyPr/>
        <a:lstStyle/>
        <a:p>
          <a:endParaRPr lang="en-IE"/>
        </a:p>
      </dgm:t>
    </dgm:pt>
    <dgm:pt modelId="{AFA58D63-364E-40B0-AFE8-DDEFA77889F5}" type="parTrans" cxnId="{6E62803B-9258-45DB-A3BA-D3338C2C887E}">
      <dgm:prSet/>
      <dgm:spPr/>
      <dgm:t>
        <a:bodyPr/>
        <a:lstStyle/>
        <a:p>
          <a:endParaRPr lang="en-IE"/>
        </a:p>
      </dgm:t>
    </dgm:pt>
    <dgm:pt modelId="{FCE338C9-DF67-42CF-A9AB-A2B62B374E6B}">
      <dgm:prSet/>
      <dgm:spPr/>
      <dgm:t>
        <a:bodyPr/>
        <a:lstStyle/>
        <a:p>
          <a:r>
            <a:rPr lang="en-IE" dirty="0"/>
            <a:t>Life as Alexander’s Teacher</a:t>
          </a:r>
        </a:p>
      </dgm:t>
    </dgm:pt>
    <dgm:pt modelId="{012A5B1A-8FC9-4FBE-B0A9-FC2329FF1CFB}" type="parTrans" cxnId="{61FED2B4-6CEE-4756-8682-F7E5E84210F5}">
      <dgm:prSet/>
      <dgm:spPr/>
      <dgm:t>
        <a:bodyPr/>
        <a:lstStyle/>
        <a:p>
          <a:endParaRPr lang="en-IE"/>
        </a:p>
      </dgm:t>
    </dgm:pt>
    <dgm:pt modelId="{0CB251E9-EC59-4EF8-81A6-7459A3E0DDDC}" type="sibTrans" cxnId="{61FED2B4-6CEE-4756-8682-F7E5E84210F5}">
      <dgm:prSet/>
      <dgm:spPr/>
      <dgm:t>
        <a:bodyPr/>
        <a:lstStyle/>
        <a:p>
          <a:endParaRPr lang="en-IE"/>
        </a:p>
      </dgm:t>
    </dgm:pt>
    <dgm:pt modelId="{5E4B38A4-D770-4F87-AEC9-9960E60E198E}">
      <dgm:prSet/>
      <dgm:spPr/>
      <dgm:t>
        <a:bodyPr/>
        <a:lstStyle/>
        <a:p>
          <a:endParaRPr lang="en-IE" dirty="0"/>
        </a:p>
      </dgm:t>
    </dgm:pt>
    <dgm:pt modelId="{D94115AE-3BA9-4893-8EED-B8083FA81153}" type="parTrans" cxnId="{C89F4DD1-7D5C-451D-A8E3-9F62D766F275}">
      <dgm:prSet/>
      <dgm:spPr/>
      <dgm:t>
        <a:bodyPr/>
        <a:lstStyle/>
        <a:p>
          <a:endParaRPr lang="en-IE"/>
        </a:p>
      </dgm:t>
    </dgm:pt>
    <dgm:pt modelId="{9737C632-92E7-4EE9-A6CB-0558A2B3C7B2}" type="sibTrans" cxnId="{C89F4DD1-7D5C-451D-A8E3-9F62D766F275}">
      <dgm:prSet/>
      <dgm:spPr/>
      <dgm:t>
        <a:bodyPr/>
        <a:lstStyle/>
        <a:p>
          <a:endParaRPr lang="en-IE"/>
        </a:p>
      </dgm:t>
    </dgm:pt>
    <dgm:pt modelId="{433D99F5-F31A-4A99-B56C-B4BBEF15E73F}">
      <dgm:prSet/>
      <dgm:spPr/>
      <dgm:t>
        <a:bodyPr/>
        <a:lstStyle/>
        <a:p>
          <a:endParaRPr lang="en-IE" dirty="0"/>
        </a:p>
      </dgm:t>
    </dgm:pt>
    <dgm:pt modelId="{AAD181D1-57CF-483E-9962-039541017593}" type="parTrans" cxnId="{55B8798C-C513-456B-B7B9-38BBF1DA2975}">
      <dgm:prSet/>
      <dgm:spPr/>
      <dgm:t>
        <a:bodyPr/>
        <a:lstStyle/>
        <a:p>
          <a:endParaRPr lang="en-IE"/>
        </a:p>
      </dgm:t>
    </dgm:pt>
    <dgm:pt modelId="{667DD95E-62CE-4E1C-A1B9-AAD18E643256}" type="sibTrans" cxnId="{55B8798C-C513-456B-B7B9-38BBF1DA2975}">
      <dgm:prSet/>
      <dgm:spPr/>
      <dgm:t>
        <a:bodyPr/>
        <a:lstStyle/>
        <a:p>
          <a:endParaRPr lang="en-IE"/>
        </a:p>
      </dgm:t>
    </dgm:pt>
    <dgm:pt modelId="{653A2559-2CB2-4EBD-97AF-861682BE45CC}">
      <dgm:prSet/>
      <dgm:spPr/>
      <dgm:t>
        <a:bodyPr/>
        <a:lstStyle/>
        <a:p>
          <a:endParaRPr lang="en-IE" dirty="0"/>
        </a:p>
      </dgm:t>
    </dgm:pt>
    <dgm:pt modelId="{B9848B2A-BCD4-4D17-99C0-F1C6CC96E74F}" type="parTrans" cxnId="{1569B4C6-3090-465D-BD79-8D5C9F4DF448}">
      <dgm:prSet/>
      <dgm:spPr/>
      <dgm:t>
        <a:bodyPr/>
        <a:lstStyle/>
        <a:p>
          <a:endParaRPr lang="en-IE"/>
        </a:p>
      </dgm:t>
    </dgm:pt>
    <dgm:pt modelId="{37111567-1402-4F7B-A684-23DD0B581F8B}" type="sibTrans" cxnId="{1569B4C6-3090-465D-BD79-8D5C9F4DF448}">
      <dgm:prSet/>
      <dgm:spPr/>
      <dgm:t>
        <a:bodyPr/>
        <a:lstStyle/>
        <a:p>
          <a:endParaRPr lang="en-IE"/>
        </a:p>
      </dgm:t>
    </dgm:pt>
    <dgm:pt modelId="{519753EA-9AB5-40CB-B765-2E6ECA561E70}">
      <dgm:prSet/>
      <dgm:spPr/>
      <dgm:t>
        <a:bodyPr/>
        <a:lstStyle/>
        <a:p>
          <a:r>
            <a:rPr lang="en-IE" dirty="0"/>
            <a:t>Life after Alexander</a:t>
          </a:r>
        </a:p>
      </dgm:t>
    </dgm:pt>
    <dgm:pt modelId="{0A225CD6-E8BF-415C-A09A-5DF0FEAEA3CA}" type="parTrans" cxnId="{6841405E-9C76-4DF1-AE3C-153AE990FDE4}">
      <dgm:prSet/>
      <dgm:spPr/>
      <dgm:t>
        <a:bodyPr/>
        <a:lstStyle/>
        <a:p>
          <a:endParaRPr lang="en-IE"/>
        </a:p>
      </dgm:t>
    </dgm:pt>
    <dgm:pt modelId="{5C489EB5-96CB-4FCF-B525-D54B8E2B2D7E}" type="sibTrans" cxnId="{6841405E-9C76-4DF1-AE3C-153AE990FDE4}">
      <dgm:prSet/>
      <dgm:spPr/>
      <dgm:t>
        <a:bodyPr/>
        <a:lstStyle/>
        <a:p>
          <a:endParaRPr lang="en-IE"/>
        </a:p>
      </dgm:t>
    </dgm:pt>
    <dgm:pt modelId="{4AC6045E-ADB7-4587-AADD-D305EF21CC71}">
      <dgm:prSet/>
      <dgm:spPr/>
      <dgm:t>
        <a:bodyPr/>
        <a:lstStyle/>
        <a:p>
          <a:r>
            <a:rPr lang="en-IE" dirty="0"/>
            <a:t>His primary Philosophy?</a:t>
          </a:r>
        </a:p>
      </dgm:t>
    </dgm:pt>
    <dgm:pt modelId="{5829B196-FFE2-4B0E-9B45-560033D13FA2}" type="parTrans" cxnId="{B85B732A-72D5-4F74-BC90-DFB96470EBF8}">
      <dgm:prSet/>
      <dgm:spPr/>
      <dgm:t>
        <a:bodyPr/>
        <a:lstStyle/>
        <a:p>
          <a:endParaRPr lang="en-IE"/>
        </a:p>
      </dgm:t>
    </dgm:pt>
    <dgm:pt modelId="{F6C3A726-ABDD-4F99-9DC4-66EEEF6AF610}" type="sibTrans" cxnId="{B85B732A-72D5-4F74-BC90-DFB96470EBF8}">
      <dgm:prSet/>
      <dgm:spPr/>
      <dgm:t>
        <a:bodyPr/>
        <a:lstStyle/>
        <a:p>
          <a:endParaRPr lang="en-IE"/>
        </a:p>
      </dgm:t>
    </dgm:pt>
    <dgm:pt modelId="{02A64249-F1B9-4E48-9A07-BB602C9563D8}" type="pres">
      <dgm:prSet presAssocID="{1F6DD7AE-14F4-475B-B8DA-00F2FAFBB559}" presName="composite" presStyleCnt="0">
        <dgm:presLayoutVars>
          <dgm:chMax val="1"/>
          <dgm:dir/>
          <dgm:resizeHandles val="exact"/>
        </dgm:presLayoutVars>
      </dgm:prSet>
      <dgm:spPr/>
      <dgm:t>
        <a:bodyPr/>
        <a:lstStyle/>
        <a:p>
          <a:endParaRPr lang="en-US"/>
        </a:p>
      </dgm:t>
    </dgm:pt>
    <dgm:pt modelId="{81EA76CC-2A88-43DC-B8A8-995A43A653F4}" type="pres">
      <dgm:prSet presAssocID="{E507878A-5857-407B-8191-10DBE5C1127E}" presName="roof" presStyleLbl="dkBgShp" presStyleIdx="0" presStyleCnt="2" custScaleX="37750" custScaleY="153873" custLinFactNeighborX="-31125" custLinFactNeighborY="14526"/>
      <dgm:spPr/>
      <dgm:t>
        <a:bodyPr/>
        <a:lstStyle/>
        <a:p>
          <a:endParaRPr lang="en-US"/>
        </a:p>
      </dgm:t>
    </dgm:pt>
    <dgm:pt modelId="{BC32C45C-3894-4D1A-BD05-09BF0D3E5F8E}" type="pres">
      <dgm:prSet presAssocID="{E507878A-5857-407B-8191-10DBE5C1127E}" presName="pillars" presStyleCnt="0"/>
      <dgm:spPr/>
    </dgm:pt>
    <dgm:pt modelId="{4EA8D221-C449-429A-B841-F869F3BDF819}" type="pres">
      <dgm:prSet presAssocID="{E507878A-5857-407B-8191-10DBE5C1127E}" presName="pillar1" presStyleLbl="node1" presStyleIdx="0" presStyleCnt="3" custLinFactNeighborX="-467" custLinFactNeighborY="47454">
        <dgm:presLayoutVars>
          <dgm:bulletEnabled val="1"/>
        </dgm:presLayoutVars>
      </dgm:prSet>
      <dgm:spPr/>
      <dgm:t>
        <a:bodyPr/>
        <a:lstStyle/>
        <a:p>
          <a:endParaRPr lang="en-US"/>
        </a:p>
      </dgm:t>
    </dgm:pt>
    <dgm:pt modelId="{390CDBCA-3659-47A1-A583-25CDC34DC42F}" type="pres">
      <dgm:prSet presAssocID="{C3B00B8E-BB02-41DC-B904-996FA5C3CB77}" presName="pillarX" presStyleLbl="node1" presStyleIdx="1" presStyleCnt="3" custLinFactNeighborY="27811">
        <dgm:presLayoutVars>
          <dgm:bulletEnabled val="1"/>
        </dgm:presLayoutVars>
      </dgm:prSet>
      <dgm:spPr/>
      <dgm:t>
        <a:bodyPr/>
        <a:lstStyle/>
        <a:p>
          <a:endParaRPr lang="en-US"/>
        </a:p>
      </dgm:t>
    </dgm:pt>
    <dgm:pt modelId="{1A1B9A02-E193-4AF5-A2FC-9A5E4CA9D8B6}" type="pres">
      <dgm:prSet presAssocID="{D8F0AC0B-D8F4-473C-A701-89C56D0BD391}" presName="pillarX" presStyleLbl="node1" presStyleIdx="2" presStyleCnt="3" custLinFactNeighborX="1" custLinFactNeighborY="31461">
        <dgm:presLayoutVars>
          <dgm:bulletEnabled val="1"/>
        </dgm:presLayoutVars>
      </dgm:prSet>
      <dgm:spPr/>
      <dgm:t>
        <a:bodyPr/>
        <a:lstStyle/>
        <a:p>
          <a:endParaRPr lang="en-US"/>
        </a:p>
      </dgm:t>
    </dgm:pt>
    <dgm:pt modelId="{8DCBA705-161F-4D13-A768-D11F02D0583F}" type="pres">
      <dgm:prSet presAssocID="{E507878A-5857-407B-8191-10DBE5C1127E}" presName="base" presStyleLbl="dkBgShp" presStyleIdx="1" presStyleCnt="2" custScaleY="118134" custLinFactNeighborY="54061"/>
      <dgm:spPr/>
    </dgm:pt>
  </dgm:ptLst>
  <dgm:cxnLst>
    <dgm:cxn modelId="{332A3FC2-8CD3-4045-A7E5-21749CB33382}" type="presOf" srcId="{519753EA-9AB5-40CB-B765-2E6ECA561E70}" destId="{390CDBCA-3659-47A1-A583-25CDC34DC42F}" srcOrd="0" destOrd="3" presId="urn:microsoft.com/office/officeart/2005/8/layout/hList3"/>
    <dgm:cxn modelId="{61FED2B4-6CEE-4756-8682-F7E5E84210F5}" srcId="{C3B00B8E-BB02-41DC-B904-996FA5C3CB77}" destId="{FCE338C9-DF67-42CF-A9AB-A2B62B374E6B}" srcOrd="1" destOrd="0" parTransId="{012A5B1A-8FC9-4FBE-B0A9-FC2329FF1CFB}" sibTransId="{0CB251E9-EC59-4EF8-81A6-7459A3E0DDDC}"/>
    <dgm:cxn modelId="{F7715595-610E-42E3-B4FB-3D8FA8FFECD9}" srcId="{E507878A-5857-407B-8191-10DBE5C1127E}" destId="{C3B00B8E-BB02-41DC-B904-996FA5C3CB77}" srcOrd="1" destOrd="0" parTransId="{B3B1C05F-95E4-4246-BE02-9020AC79F469}" sibTransId="{449105B6-1508-4CCF-B516-E6DAB8D667CC}"/>
    <dgm:cxn modelId="{6E62803B-9258-45DB-A3BA-D3338C2C887E}" srcId="{1F6DD7AE-14F4-475B-B8DA-00F2FAFBB559}" destId="{E507878A-5857-407B-8191-10DBE5C1127E}" srcOrd="0" destOrd="0" parTransId="{AFA58D63-364E-40B0-AFE8-DDEFA77889F5}" sibTransId="{8480E575-29B8-4F0B-92F6-253D2378A07B}"/>
    <dgm:cxn modelId="{1569B4C6-3090-465D-BD79-8D5C9F4DF448}" srcId="{C6082E0B-35AE-4172-A353-AF4C20387E8A}" destId="{653A2559-2CB2-4EBD-97AF-861682BE45CC}" srcOrd="4" destOrd="0" parTransId="{B9848B2A-BCD4-4D17-99C0-F1C6CC96E74F}" sibTransId="{37111567-1402-4F7B-A684-23DD0B581F8B}"/>
    <dgm:cxn modelId="{71E1168B-C82F-4671-AD08-C87677863562}" type="presOf" srcId="{433D99F5-F31A-4A99-B56C-B4BBEF15E73F}" destId="{390CDBCA-3659-47A1-A583-25CDC34DC42F}" srcOrd="0" destOrd="4" presId="urn:microsoft.com/office/officeart/2005/8/layout/hList3"/>
    <dgm:cxn modelId="{A83D59FC-1574-4F2A-BF51-11B88725C5ED}" type="presOf" srcId="{8B4791B0-A2CD-4EAE-B5ED-69262DF0E037}" destId="{4EA8D221-C449-429A-B841-F869F3BDF819}" srcOrd="0" destOrd="6" presId="urn:microsoft.com/office/officeart/2005/8/layout/hList3"/>
    <dgm:cxn modelId="{ACFBDE5B-56DF-449A-89F3-D1BE463EFDEA}" type="presOf" srcId="{D8F0AC0B-D8F4-473C-A701-89C56D0BD391}" destId="{1A1B9A02-E193-4AF5-A2FC-9A5E4CA9D8B6}" srcOrd="0" destOrd="0" presId="urn:microsoft.com/office/officeart/2005/8/layout/hList3"/>
    <dgm:cxn modelId="{51B4FB07-63BF-482A-B265-903253AE9F38}" type="presOf" srcId="{1F6DD7AE-14F4-475B-B8DA-00F2FAFBB559}" destId="{02A64249-F1B9-4E48-9A07-BB602C9563D8}" srcOrd="0" destOrd="0" presId="urn:microsoft.com/office/officeart/2005/8/layout/hList3"/>
    <dgm:cxn modelId="{BB0A9427-225D-4789-A6A7-0D7CA1EDF86E}" srcId="{1F6DD7AE-14F4-475B-B8DA-00F2FAFBB559}" destId="{77CD26A5-EE04-43AE-81D9-37254E683DAB}" srcOrd="1" destOrd="0" parTransId="{41612591-33B1-4FBE-AA4B-DD0CEDCADCE9}" sibTransId="{A5F32F70-4F23-4211-B750-96576D3597B5}"/>
    <dgm:cxn modelId="{CCDAB997-49F8-4918-A7A6-937BB4AB0E5A}" srcId="{C6082E0B-35AE-4172-A353-AF4C20387E8A}" destId="{BF5096FE-7FA7-4C1F-81AA-0123479CE5B3}" srcOrd="1" destOrd="0" parTransId="{2EBF39E3-FC12-4432-85FE-CF55D564B626}" sibTransId="{833EC2FC-78BD-49F6-B0B2-CB9558BDA52E}"/>
    <dgm:cxn modelId="{6DA39C9C-2AF0-4707-8468-E0E7B042ED3C}" type="presOf" srcId="{C3B00B8E-BB02-41DC-B904-996FA5C3CB77}" destId="{390CDBCA-3659-47A1-A583-25CDC34DC42F}" srcOrd="0" destOrd="0" presId="urn:microsoft.com/office/officeart/2005/8/layout/hList3"/>
    <dgm:cxn modelId="{AD75E02D-28DE-47C4-AB22-50975131404C}" srcId="{C6082E0B-35AE-4172-A353-AF4C20387E8A}" destId="{52D096AF-AB3E-4B74-B094-7523C904790C}" srcOrd="0" destOrd="0" parTransId="{717882C0-BBF1-40CD-8D98-34A69A262E9C}" sibTransId="{2130BA57-4DCF-46A9-8B84-83B10A555724}"/>
    <dgm:cxn modelId="{BB2A690B-2E6A-4531-B66B-A298E80372C0}" type="presOf" srcId="{52D096AF-AB3E-4B74-B094-7523C904790C}" destId="{4EA8D221-C449-429A-B841-F869F3BDF819}" srcOrd="0" destOrd="1" presId="urn:microsoft.com/office/officeart/2005/8/layout/hList3"/>
    <dgm:cxn modelId="{26A44266-CD73-4AEA-9C94-B5F1B0103FA3}" type="presOf" srcId="{C6082E0B-35AE-4172-A353-AF4C20387E8A}" destId="{4EA8D221-C449-429A-B841-F869F3BDF819}" srcOrd="0" destOrd="0" presId="urn:microsoft.com/office/officeart/2005/8/layout/hList3"/>
    <dgm:cxn modelId="{59783DCE-A186-452C-AACE-8C3530742FD8}" type="presOf" srcId="{E40947F6-09E0-4D20-9920-C9201A58AD50}" destId="{390CDBCA-3659-47A1-A583-25CDC34DC42F}" srcOrd="0" destOrd="1" presId="urn:microsoft.com/office/officeart/2005/8/layout/hList3"/>
    <dgm:cxn modelId="{3BA01674-9265-410D-BA64-EB4FC8586E15}" type="presOf" srcId="{FCE338C9-DF67-42CF-A9AB-A2B62B374E6B}" destId="{390CDBCA-3659-47A1-A583-25CDC34DC42F}" srcOrd="0" destOrd="2" presId="urn:microsoft.com/office/officeart/2005/8/layout/hList3"/>
    <dgm:cxn modelId="{C03C9448-60D9-4C2D-89B6-CC87D904999D}" srcId="{C6082E0B-35AE-4172-A353-AF4C20387E8A}" destId="{8B4791B0-A2CD-4EAE-B5ED-69262DF0E037}" srcOrd="5" destOrd="0" parTransId="{F09EB864-80BA-4234-91FD-D6607646FE22}" sibTransId="{37907EF2-81F1-40F8-AFEF-85BDDCD7A8B9}"/>
    <dgm:cxn modelId="{0E7BC85B-BC0A-4C4F-B904-E0F9E0E1020F}" srcId="{E507878A-5857-407B-8191-10DBE5C1127E}" destId="{C6082E0B-35AE-4172-A353-AF4C20387E8A}" srcOrd="0" destOrd="0" parTransId="{1853DBE1-8A4B-4237-A231-BF9AC390471E}" sibTransId="{F9E5A34A-CF15-47C3-AF21-BACDC0C02AA8}"/>
    <dgm:cxn modelId="{340BEB62-885B-4C8A-9206-83D23C262BDB}" srcId="{C6082E0B-35AE-4172-A353-AF4C20387E8A}" destId="{88926334-8A71-4E6C-99A7-55286263F318}" srcOrd="2" destOrd="0" parTransId="{B5BBBDEB-C3F3-43FE-B385-B9060F4C616A}" sibTransId="{AE33882F-6AFA-4E44-AF37-6E6FBFDABE05}"/>
    <dgm:cxn modelId="{FE4FDE29-9F03-41CD-B942-2D1DF54B879D}" srcId="{E507878A-5857-407B-8191-10DBE5C1127E}" destId="{D8F0AC0B-D8F4-473C-A701-89C56D0BD391}" srcOrd="2" destOrd="0" parTransId="{C7E9BE1B-04AF-4B18-BACF-E2274FCCE5CC}" sibTransId="{90761EA3-5952-4C4B-A1F7-1404A8DFF69C}"/>
    <dgm:cxn modelId="{B9E756F3-BC93-4C09-BA10-286A4E2375C0}" type="presOf" srcId="{653A2559-2CB2-4EBD-97AF-861682BE45CC}" destId="{4EA8D221-C449-429A-B841-F869F3BDF819}" srcOrd="0" destOrd="5" presId="urn:microsoft.com/office/officeart/2005/8/layout/hList3"/>
    <dgm:cxn modelId="{1E2CE82D-BABB-48F1-B4C2-92E6548DEFA7}" type="presOf" srcId="{BF5096FE-7FA7-4C1F-81AA-0123479CE5B3}" destId="{4EA8D221-C449-429A-B841-F869F3BDF819}" srcOrd="0" destOrd="2" presId="urn:microsoft.com/office/officeart/2005/8/layout/hList3"/>
    <dgm:cxn modelId="{EF24C504-1E1D-4A0C-A035-7431938C92C2}" srcId="{C3B00B8E-BB02-41DC-B904-996FA5C3CB77}" destId="{E40947F6-09E0-4D20-9920-C9201A58AD50}" srcOrd="0" destOrd="0" parTransId="{1B1F9D5F-D44E-41E3-B047-05C15EB00689}" sibTransId="{750A0B9F-F477-46E6-8364-2EF162C1104B}"/>
    <dgm:cxn modelId="{B85B732A-72D5-4F74-BC90-DFB96470EBF8}" srcId="{C6082E0B-35AE-4172-A353-AF4C20387E8A}" destId="{4AC6045E-ADB7-4587-AADD-D305EF21CC71}" srcOrd="3" destOrd="0" parTransId="{5829B196-FFE2-4B0E-9B45-560033D13FA2}" sibTransId="{F6C3A726-ABDD-4F99-9DC4-66EEEF6AF610}"/>
    <dgm:cxn modelId="{668BFEF6-B450-4210-A088-E2EC614097E2}" type="presOf" srcId="{88926334-8A71-4E6C-99A7-55286263F318}" destId="{4EA8D221-C449-429A-B841-F869F3BDF819}" srcOrd="0" destOrd="3" presId="urn:microsoft.com/office/officeart/2005/8/layout/hList3"/>
    <dgm:cxn modelId="{C89F4DD1-7D5C-451D-A8E3-9F62D766F275}" srcId="{C3B00B8E-BB02-41DC-B904-996FA5C3CB77}" destId="{5E4B38A4-D770-4F87-AEC9-9960E60E198E}" srcOrd="4" destOrd="0" parTransId="{D94115AE-3BA9-4893-8EED-B8083FA81153}" sibTransId="{9737C632-92E7-4EE9-A6CB-0558A2B3C7B2}"/>
    <dgm:cxn modelId="{97140085-D80F-4776-9AB2-3869A0BE5768}" type="presOf" srcId="{5E4B38A4-D770-4F87-AEC9-9960E60E198E}" destId="{390CDBCA-3659-47A1-A583-25CDC34DC42F}" srcOrd="0" destOrd="5" presId="urn:microsoft.com/office/officeart/2005/8/layout/hList3"/>
    <dgm:cxn modelId="{6841405E-9C76-4DF1-AE3C-153AE990FDE4}" srcId="{C3B00B8E-BB02-41DC-B904-996FA5C3CB77}" destId="{519753EA-9AB5-40CB-B765-2E6ECA561E70}" srcOrd="2" destOrd="0" parTransId="{0A225CD6-E8BF-415C-A09A-5DF0FEAEA3CA}" sibTransId="{5C489EB5-96CB-4FCF-B525-D54B8E2B2D7E}"/>
    <dgm:cxn modelId="{0C7E3781-F562-452C-9B8E-07B73951C885}" type="presOf" srcId="{E507878A-5857-407B-8191-10DBE5C1127E}" destId="{81EA76CC-2A88-43DC-B8A8-995A43A653F4}" srcOrd="0" destOrd="0" presId="urn:microsoft.com/office/officeart/2005/8/layout/hList3"/>
    <dgm:cxn modelId="{A533C4AC-5E12-40DE-A572-1FE43D133DD0}" type="presOf" srcId="{4AC6045E-ADB7-4587-AADD-D305EF21CC71}" destId="{4EA8D221-C449-429A-B841-F869F3BDF819}" srcOrd="0" destOrd="4" presId="urn:microsoft.com/office/officeart/2005/8/layout/hList3"/>
    <dgm:cxn modelId="{55B8798C-C513-456B-B7B9-38BBF1DA2975}" srcId="{C3B00B8E-BB02-41DC-B904-996FA5C3CB77}" destId="{433D99F5-F31A-4A99-B56C-B4BBEF15E73F}" srcOrd="3" destOrd="0" parTransId="{AAD181D1-57CF-483E-9962-039541017593}" sibTransId="{667DD95E-62CE-4E1C-A1B9-AAD18E643256}"/>
    <dgm:cxn modelId="{6E4E7CC3-7A62-439D-9138-BC41EA569524}" type="presParOf" srcId="{02A64249-F1B9-4E48-9A07-BB602C9563D8}" destId="{81EA76CC-2A88-43DC-B8A8-995A43A653F4}" srcOrd="0" destOrd="0" presId="urn:microsoft.com/office/officeart/2005/8/layout/hList3"/>
    <dgm:cxn modelId="{A52CF03B-298D-4535-A5BD-E3AFCD0D386D}" type="presParOf" srcId="{02A64249-F1B9-4E48-9A07-BB602C9563D8}" destId="{BC32C45C-3894-4D1A-BD05-09BF0D3E5F8E}" srcOrd="1" destOrd="0" presId="urn:microsoft.com/office/officeart/2005/8/layout/hList3"/>
    <dgm:cxn modelId="{2CFB660E-00BE-47C4-AF95-16ED595EBE91}" type="presParOf" srcId="{BC32C45C-3894-4D1A-BD05-09BF0D3E5F8E}" destId="{4EA8D221-C449-429A-B841-F869F3BDF819}" srcOrd="0" destOrd="0" presId="urn:microsoft.com/office/officeart/2005/8/layout/hList3"/>
    <dgm:cxn modelId="{6318FBA3-728F-421A-A2CB-959A84767830}" type="presParOf" srcId="{BC32C45C-3894-4D1A-BD05-09BF0D3E5F8E}" destId="{390CDBCA-3659-47A1-A583-25CDC34DC42F}" srcOrd="1" destOrd="0" presId="urn:microsoft.com/office/officeart/2005/8/layout/hList3"/>
    <dgm:cxn modelId="{6EA9A2EC-1CFC-45D4-8FBD-217E1A9FA238}" type="presParOf" srcId="{BC32C45C-3894-4D1A-BD05-09BF0D3E5F8E}" destId="{1A1B9A02-E193-4AF5-A2FC-9A5E4CA9D8B6}" srcOrd="2" destOrd="0" presId="urn:microsoft.com/office/officeart/2005/8/layout/hList3"/>
    <dgm:cxn modelId="{39A6F8FD-19A4-4B55-A442-DB83D2C2DF9E}" type="presParOf" srcId="{02A64249-F1B9-4E48-9A07-BB602C9563D8}" destId="{8DCBA705-161F-4D13-A768-D11F02D0583F}"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793FD5-42C4-47B2-A3CC-14EB565EDAEB}">
      <dsp:nvSpPr>
        <dsp:cNvPr id="0" name=""/>
        <dsp:cNvSpPr/>
      </dsp:nvSpPr>
      <dsp:spPr>
        <a:xfrm>
          <a:off x="1302720" y="0"/>
          <a:ext cx="5210883" cy="620728"/>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106" tIns="157665" rIns="101106" bIns="157665" numCol="1" spcCol="1270" anchor="ctr" anchorCtr="0">
          <a:noAutofit/>
        </a:bodyPr>
        <a:lstStyle/>
        <a:p>
          <a:pPr lvl="0" algn="l" defTabSz="1066800">
            <a:lnSpc>
              <a:spcPct val="90000"/>
            </a:lnSpc>
            <a:spcBef>
              <a:spcPct val="0"/>
            </a:spcBef>
            <a:spcAft>
              <a:spcPct val="35000"/>
            </a:spcAft>
          </a:pPr>
          <a:r>
            <a:rPr lang="en-US" sz="2400" b="1" u="none" kern="1200" dirty="0"/>
            <a:t>Part I</a:t>
          </a:r>
        </a:p>
      </dsp:txBody>
      <dsp:txXfrm>
        <a:off x="1302720" y="0"/>
        <a:ext cx="5210883" cy="620728"/>
      </dsp:txXfrm>
    </dsp:sp>
    <dsp:sp modelId="{CBFA2887-03CB-4833-BAFC-8E04C9A5C225}">
      <dsp:nvSpPr>
        <dsp:cNvPr id="0" name=""/>
        <dsp:cNvSpPr/>
      </dsp:nvSpPr>
      <dsp:spPr>
        <a:xfrm>
          <a:off x="0" y="459"/>
          <a:ext cx="1302720" cy="620728"/>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936" tIns="61314" rIns="68936" bIns="61314" numCol="1" spcCol="1270" anchor="ctr" anchorCtr="0">
          <a:noAutofit/>
        </a:bodyPr>
        <a:lstStyle/>
        <a:p>
          <a:pPr lvl="0" algn="ctr" defTabSz="933450">
            <a:lnSpc>
              <a:spcPct val="90000"/>
            </a:lnSpc>
            <a:spcBef>
              <a:spcPct val="0"/>
            </a:spcBef>
            <a:spcAft>
              <a:spcPct val="35000"/>
            </a:spcAft>
          </a:pPr>
          <a:endParaRPr lang="en-US" sz="2100" b="1" u="sng" kern="1200" dirty="0"/>
        </a:p>
      </dsp:txBody>
      <dsp:txXfrm>
        <a:off x="0" y="459"/>
        <a:ext cx="1302720" cy="620728"/>
      </dsp:txXfrm>
    </dsp:sp>
    <dsp:sp modelId="{5D66CEAF-A9B2-4B55-9808-7FBDA2694B7A}">
      <dsp:nvSpPr>
        <dsp:cNvPr id="0" name=""/>
        <dsp:cNvSpPr/>
      </dsp:nvSpPr>
      <dsp:spPr>
        <a:xfrm>
          <a:off x="1302720" y="658432"/>
          <a:ext cx="5210883" cy="620728"/>
        </a:xfrm>
        <a:prstGeom prst="rect">
          <a:avLst/>
        </a:prstGeom>
        <a:solidFill>
          <a:schemeClr val="accent5">
            <a:tint val="40000"/>
            <a:alpha val="90000"/>
            <a:hueOff val="-842470"/>
            <a:satOff val="-2854"/>
            <a:lumOff val="-366"/>
            <a:alphaOff val="0"/>
          </a:schemeClr>
        </a:solidFill>
        <a:ln w="12700" cap="flat" cmpd="sng" algn="ctr">
          <a:solidFill>
            <a:schemeClr val="accent5">
              <a:tint val="40000"/>
              <a:alpha val="90000"/>
              <a:hueOff val="-842470"/>
              <a:satOff val="-2854"/>
              <a:lumOff val="-36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106" tIns="157665" rIns="101106" bIns="157665" numCol="1" spcCol="1270" anchor="ctr" anchorCtr="0">
          <a:noAutofit/>
        </a:bodyPr>
        <a:lstStyle/>
        <a:p>
          <a:pPr lvl="0" algn="l" defTabSz="755650">
            <a:lnSpc>
              <a:spcPct val="90000"/>
            </a:lnSpc>
            <a:spcBef>
              <a:spcPct val="0"/>
            </a:spcBef>
            <a:spcAft>
              <a:spcPct val="35000"/>
            </a:spcAft>
          </a:pPr>
          <a:r>
            <a:rPr lang="en-US" sz="1700" kern="1200" dirty="0"/>
            <a:t>some elementary facts about Alexander</a:t>
          </a:r>
        </a:p>
      </dsp:txBody>
      <dsp:txXfrm>
        <a:off x="1302720" y="658432"/>
        <a:ext cx="5210883" cy="620728"/>
      </dsp:txXfrm>
    </dsp:sp>
    <dsp:sp modelId="{CFD0B6A4-F837-4576-B65F-37F2C4A9DC47}">
      <dsp:nvSpPr>
        <dsp:cNvPr id="0" name=""/>
        <dsp:cNvSpPr/>
      </dsp:nvSpPr>
      <dsp:spPr>
        <a:xfrm>
          <a:off x="0" y="658432"/>
          <a:ext cx="1302720" cy="620728"/>
        </a:xfrm>
        <a:prstGeom prst="rect">
          <a:avLst/>
        </a:prstGeom>
        <a:solidFill>
          <a:schemeClr val="accent5">
            <a:hueOff val="-844818"/>
            <a:satOff val="-2177"/>
            <a:lumOff val="-1471"/>
            <a:alphaOff val="0"/>
          </a:schemeClr>
        </a:solidFill>
        <a:ln w="12700" cap="flat" cmpd="sng" algn="ctr">
          <a:solidFill>
            <a:schemeClr val="accent5">
              <a:hueOff val="-844818"/>
              <a:satOff val="-2177"/>
              <a:lumOff val="-1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936" tIns="61314" rIns="68936" bIns="61314" numCol="1" spcCol="1270" anchor="ctr" anchorCtr="0">
          <a:noAutofit/>
        </a:bodyPr>
        <a:lstStyle/>
        <a:p>
          <a:pPr lvl="0" algn="ctr" defTabSz="933450">
            <a:lnSpc>
              <a:spcPct val="90000"/>
            </a:lnSpc>
            <a:spcBef>
              <a:spcPct val="0"/>
            </a:spcBef>
            <a:spcAft>
              <a:spcPct val="35000"/>
            </a:spcAft>
          </a:pPr>
          <a:r>
            <a:rPr lang="en-US" sz="2100" kern="1200" dirty="0"/>
            <a:t>Identify</a:t>
          </a:r>
        </a:p>
      </dsp:txBody>
      <dsp:txXfrm>
        <a:off x="0" y="658432"/>
        <a:ext cx="1302720" cy="620728"/>
      </dsp:txXfrm>
    </dsp:sp>
    <dsp:sp modelId="{6E97F5CA-8F90-4DF4-AFD1-E2515B120264}">
      <dsp:nvSpPr>
        <dsp:cNvPr id="0" name=""/>
        <dsp:cNvSpPr/>
      </dsp:nvSpPr>
      <dsp:spPr>
        <a:xfrm>
          <a:off x="1302720" y="1316404"/>
          <a:ext cx="5210883" cy="620728"/>
        </a:xfrm>
        <a:prstGeom prst="rect">
          <a:avLst/>
        </a:prstGeom>
        <a:solidFill>
          <a:schemeClr val="accent5">
            <a:tint val="40000"/>
            <a:alpha val="90000"/>
            <a:hueOff val="-1684941"/>
            <a:satOff val="-5708"/>
            <a:lumOff val="-732"/>
            <a:alphaOff val="0"/>
          </a:schemeClr>
        </a:solidFill>
        <a:ln w="12700" cap="flat" cmpd="sng" algn="ctr">
          <a:solidFill>
            <a:schemeClr val="accent5">
              <a:tint val="40000"/>
              <a:alpha val="90000"/>
              <a:hueOff val="-1684941"/>
              <a:satOff val="-5708"/>
              <a:lumOff val="-73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106" tIns="157665" rIns="101106" bIns="157665" numCol="1" spcCol="1270" anchor="ctr" anchorCtr="0">
          <a:noAutofit/>
        </a:bodyPr>
        <a:lstStyle/>
        <a:p>
          <a:pPr lvl="0" algn="l" defTabSz="755650">
            <a:lnSpc>
              <a:spcPct val="90000"/>
            </a:lnSpc>
            <a:spcBef>
              <a:spcPct val="0"/>
            </a:spcBef>
            <a:spcAft>
              <a:spcPct val="35000"/>
            </a:spcAft>
          </a:pPr>
          <a:r>
            <a:rPr lang="en-US" sz="1700" kern="1200" dirty="0"/>
            <a:t>some of Alexander’s qualities/achievements</a:t>
          </a:r>
        </a:p>
      </dsp:txBody>
      <dsp:txXfrm>
        <a:off x="1302720" y="1316404"/>
        <a:ext cx="5210883" cy="620728"/>
      </dsp:txXfrm>
    </dsp:sp>
    <dsp:sp modelId="{7243A4A8-01A2-4780-9B8C-5125053ECC54}">
      <dsp:nvSpPr>
        <dsp:cNvPr id="0" name=""/>
        <dsp:cNvSpPr/>
      </dsp:nvSpPr>
      <dsp:spPr>
        <a:xfrm>
          <a:off x="0" y="1316404"/>
          <a:ext cx="1302720" cy="620728"/>
        </a:xfrm>
        <a:prstGeom prst="rect">
          <a:avLst/>
        </a:prstGeom>
        <a:solidFill>
          <a:schemeClr val="accent5">
            <a:hueOff val="-1689636"/>
            <a:satOff val="-4355"/>
            <a:lumOff val="-2941"/>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936" tIns="61314" rIns="68936" bIns="61314" numCol="1" spcCol="1270" anchor="ctr" anchorCtr="0">
          <a:noAutofit/>
        </a:bodyPr>
        <a:lstStyle/>
        <a:p>
          <a:pPr lvl="0" algn="ctr" defTabSz="933450">
            <a:lnSpc>
              <a:spcPct val="90000"/>
            </a:lnSpc>
            <a:spcBef>
              <a:spcPct val="0"/>
            </a:spcBef>
            <a:spcAft>
              <a:spcPct val="35000"/>
            </a:spcAft>
          </a:pPr>
          <a:r>
            <a:rPr lang="en-US" sz="2100" kern="1200" dirty="0"/>
            <a:t>List</a:t>
          </a:r>
        </a:p>
      </dsp:txBody>
      <dsp:txXfrm>
        <a:off x="0" y="1316404"/>
        <a:ext cx="1302720" cy="620728"/>
      </dsp:txXfrm>
    </dsp:sp>
    <dsp:sp modelId="{9C084948-2A9C-478D-99A3-9F00A2374FC9}">
      <dsp:nvSpPr>
        <dsp:cNvPr id="0" name=""/>
        <dsp:cNvSpPr/>
      </dsp:nvSpPr>
      <dsp:spPr>
        <a:xfrm>
          <a:off x="1302720" y="1974376"/>
          <a:ext cx="5210883" cy="620728"/>
        </a:xfrm>
        <a:prstGeom prst="rect">
          <a:avLst/>
        </a:prstGeom>
        <a:solidFill>
          <a:schemeClr val="accent5">
            <a:tint val="40000"/>
            <a:alpha val="90000"/>
            <a:hueOff val="-2527411"/>
            <a:satOff val="-8562"/>
            <a:lumOff val="-1098"/>
            <a:alphaOff val="0"/>
          </a:schemeClr>
        </a:solidFill>
        <a:ln w="12700" cap="flat" cmpd="sng" algn="ctr">
          <a:solidFill>
            <a:schemeClr val="accent5">
              <a:tint val="40000"/>
              <a:alpha val="90000"/>
              <a:hueOff val="-2527411"/>
              <a:satOff val="-8562"/>
              <a:lumOff val="-109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106" tIns="157665" rIns="101106" bIns="157665" numCol="1" spcCol="1270" anchor="ctr" anchorCtr="0">
          <a:noAutofit/>
        </a:bodyPr>
        <a:lstStyle/>
        <a:p>
          <a:pPr lvl="0" algn="l" defTabSz="755650">
            <a:lnSpc>
              <a:spcPct val="90000"/>
            </a:lnSpc>
            <a:spcBef>
              <a:spcPct val="0"/>
            </a:spcBef>
            <a:spcAft>
              <a:spcPct val="35000"/>
            </a:spcAft>
          </a:pPr>
          <a:r>
            <a:rPr lang="en-US" sz="1700" kern="1200" dirty="0"/>
            <a:t>some of the qualities of Alexander’s Character</a:t>
          </a:r>
        </a:p>
      </dsp:txBody>
      <dsp:txXfrm>
        <a:off x="1302720" y="1974376"/>
        <a:ext cx="5210883" cy="620728"/>
      </dsp:txXfrm>
    </dsp:sp>
    <dsp:sp modelId="{5F87A12D-64B3-43BF-82E2-FFC7D8D1A967}">
      <dsp:nvSpPr>
        <dsp:cNvPr id="0" name=""/>
        <dsp:cNvSpPr/>
      </dsp:nvSpPr>
      <dsp:spPr>
        <a:xfrm>
          <a:off x="0" y="1974376"/>
          <a:ext cx="1302720" cy="620728"/>
        </a:xfrm>
        <a:prstGeom prst="rect">
          <a:avLst/>
        </a:prstGeom>
        <a:solidFill>
          <a:schemeClr val="accent5">
            <a:hueOff val="-2534453"/>
            <a:satOff val="-6532"/>
            <a:lumOff val="-4412"/>
            <a:alphaOff val="0"/>
          </a:schemeClr>
        </a:solidFill>
        <a:ln w="12700" cap="flat" cmpd="sng" algn="ctr">
          <a:solidFill>
            <a:schemeClr val="accent5">
              <a:hueOff val="-2534453"/>
              <a:satOff val="-6532"/>
              <a:lumOff val="-441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936" tIns="61314" rIns="68936" bIns="61314" numCol="1" spcCol="1270" anchor="ctr" anchorCtr="0">
          <a:noAutofit/>
        </a:bodyPr>
        <a:lstStyle/>
        <a:p>
          <a:pPr lvl="0" algn="ctr" defTabSz="933450">
            <a:lnSpc>
              <a:spcPct val="90000"/>
            </a:lnSpc>
            <a:spcBef>
              <a:spcPct val="0"/>
            </a:spcBef>
            <a:spcAft>
              <a:spcPct val="35000"/>
            </a:spcAft>
          </a:pPr>
          <a:r>
            <a:rPr lang="en-US" sz="2100" kern="1200" dirty="0"/>
            <a:t>Predict</a:t>
          </a:r>
        </a:p>
      </dsp:txBody>
      <dsp:txXfrm>
        <a:off x="0" y="1974376"/>
        <a:ext cx="1302720" cy="620728"/>
      </dsp:txXfrm>
    </dsp:sp>
    <dsp:sp modelId="{65879B81-B2ED-4608-9DD4-4640F19E7AA6}">
      <dsp:nvSpPr>
        <dsp:cNvPr id="0" name=""/>
        <dsp:cNvSpPr/>
      </dsp:nvSpPr>
      <dsp:spPr>
        <a:xfrm>
          <a:off x="1302720" y="2632348"/>
          <a:ext cx="5210883" cy="620728"/>
        </a:xfrm>
        <a:prstGeom prst="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3369881"/>
              <a:satOff val="-11416"/>
              <a:lumOff val="-14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106" tIns="157665" rIns="101106" bIns="157665" numCol="1" spcCol="1270" anchor="ctr" anchorCtr="0">
          <a:noAutofit/>
        </a:bodyPr>
        <a:lstStyle/>
        <a:p>
          <a:pPr lvl="0" algn="l" defTabSz="1066800">
            <a:lnSpc>
              <a:spcPct val="90000"/>
            </a:lnSpc>
            <a:spcBef>
              <a:spcPct val="0"/>
            </a:spcBef>
            <a:spcAft>
              <a:spcPct val="35000"/>
            </a:spcAft>
          </a:pPr>
          <a:r>
            <a:rPr lang="en-US" sz="2400" b="1" u="none" kern="1200" dirty="0"/>
            <a:t>Part II</a:t>
          </a:r>
          <a:endParaRPr lang="en-US" sz="1500" b="1" u="none" kern="1200" dirty="0"/>
        </a:p>
      </dsp:txBody>
      <dsp:txXfrm>
        <a:off x="1302720" y="2632348"/>
        <a:ext cx="5210883" cy="620728"/>
      </dsp:txXfrm>
    </dsp:sp>
    <dsp:sp modelId="{CD755711-23D0-44AE-A86B-8E959B914752}">
      <dsp:nvSpPr>
        <dsp:cNvPr id="0" name=""/>
        <dsp:cNvSpPr/>
      </dsp:nvSpPr>
      <dsp:spPr>
        <a:xfrm>
          <a:off x="0" y="2632348"/>
          <a:ext cx="1302720" cy="620728"/>
        </a:xfrm>
        <a:prstGeom prst="rect">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936" tIns="61314" rIns="68936" bIns="61314" numCol="1" spcCol="1270" anchor="ctr" anchorCtr="0">
          <a:noAutofit/>
        </a:bodyPr>
        <a:lstStyle/>
        <a:p>
          <a:pPr lvl="0" algn="ctr" defTabSz="933450">
            <a:lnSpc>
              <a:spcPct val="90000"/>
            </a:lnSpc>
            <a:spcBef>
              <a:spcPct val="0"/>
            </a:spcBef>
            <a:spcAft>
              <a:spcPct val="35000"/>
            </a:spcAft>
          </a:pPr>
          <a:endParaRPr lang="en-US" sz="2100" b="1" u="sng" kern="1200" dirty="0"/>
        </a:p>
      </dsp:txBody>
      <dsp:txXfrm>
        <a:off x="0" y="2632348"/>
        <a:ext cx="1302720" cy="620728"/>
      </dsp:txXfrm>
    </dsp:sp>
    <dsp:sp modelId="{2880F1AD-2DCB-4177-8540-1FB615FBFF8B}">
      <dsp:nvSpPr>
        <dsp:cNvPr id="0" name=""/>
        <dsp:cNvSpPr/>
      </dsp:nvSpPr>
      <dsp:spPr>
        <a:xfrm>
          <a:off x="1302720" y="3290320"/>
          <a:ext cx="5210883" cy="620728"/>
        </a:xfrm>
        <a:prstGeom prst="rect">
          <a:avLst/>
        </a:prstGeom>
        <a:solidFill>
          <a:schemeClr val="accent5">
            <a:tint val="40000"/>
            <a:alpha val="90000"/>
            <a:hueOff val="-4212351"/>
            <a:satOff val="-14270"/>
            <a:lumOff val="-1830"/>
            <a:alphaOff val="0"/>
          </a:schemeClr>
        </a:solidFill>
        <a:ln w="12700" cap="flat" cmpd="sng" algn="ctr">
          <a:solidFill>
            <a:schemeClr val="accent5">
              <a:tint val="40000"/>
              <a:alpha val="90000"/>
              <a:hueOff val="-4212351"/>
              <a:satOff val="-14270"/>
              <a:lumOff val="-183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106" tIns="157665" rIns="101106" bIns="157665" numCol="1" spcCol="1270" anchor="ctr" anchorCtr="0">
          <a:noAutofit/>
        </a:bodyPr>
        <a:lstStyle/>
        <a:p>
          <a:pPr lvl="0" algn="l" defTabSz="755650">
            <a:lnSpc>
              <a:spcPct val="90000"/>
            </a:lnSpc>
            <a:spcBef>
              <a:spcPct val="0"/>
            </a:spcBef>
            <a:spcAft>
              <a:spcPct val="35000"/>
            </a:spcAft>
          </a:pPr>
          <a:r>
            <a:rPr lang="en-US" sz="1700" kern="1200" dirty="0"/>
            <a:t>Alexander’s Home Country</a:t>
          </a:r>
        </a:p>
      </dsp:txBody>
      <dsp:txXfrm>
        <a:off x="1302720" y="3290320"/>
        <a:ext cx="5210883" cy="620728"/>
      </dsp:txXfrm>
    </dsp:sp>
    <dsp:sp modelId="{6B97F921-BB84-4FF4-8749-0E76B4148EF2}">
      <dsp:nvSpPr>
        <dsp:cNvPr id="0" name=""/>
        <dsp:cNvSpPr/>
      </dsp:nvSpPr>
      <dsp:spPr>
        <a:xfrm>
          <a:off x="0" y="3290320"/>
          <a:ext cx="1302720" cy="620728"/>
        </a:xfrm>
        <a:prstGeom prst="rect">
          <a:avLst/>
        </a:prstGeom>
        <a:solidFill>
          <a:schemeClr val="accent5">
            <a:hueOff val="-4224089"/>
            <a:satOff val="-10887"/>
            <a:lumOff val="-7353"/>
            <a:alphaOff val="0"/>
          </a:schemeClr>
        </a:solidFill>
        <a:ln w="12700" cap="flat" cmpd="sng" algn="ctr">
          <a:solidFill>
            <a:schemeClr val="accent5">
              <a:hueOff val="-4224089"/>
              <a:satOff val="-10887"/>
              <a:lumOff val="-7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936" tIns="61314" rIns="68936" bIns="61314" numCol="1" spcCol="1270" anchor="ctr" anchorCtr="0">
          <a:noAutofit/>
        </a:bodyPr>
        <a:lstStyle/>
        <a:p>
          <a:pPr lvl="0" algn="ctr" defTabSz="933450">
            <a:lnSpc>
              <a:spcPct val="90000"/>
            </a:lnSpc>
            <a:spcBef>
              <a:spcPct val="0"/>
            </a:spcBef>
            <a:spcAft>
              <a:spcPct val="35000"/>
            </a:spcAft>
          </a:pPr>
          <a:r>
            <a:rPr lang="en-US" sz="2100" kern="1200" dirty="0"/>
            <a:t>Locate</a:t>
          </a:r>
        </a:p>
      </dsp:txBody>
      <dsp:txXfrm>
        <a:off x="0" y="3290320"/>
        <a:ext cx="1302720" cy="620728"/>
      </dsp:txXfrm>
    </dsp:sp>
    <dsp:sp modelId="{D02967E4-9397-4A9A-94B2-E49C6FA3B700}">
      <dsp:nvSpPr>
        <dsp:cNvPr id="0" name=""/>
        <dsp:cNvSpPr/>
      </dsp:nvSpPr>
      <dsp:spPr>
        <a:xfrm>
          <a:off x="1302720" y="3948293"/>
          <a:ext cx="5210883" cy="620728"/>
        </a:xfrm>
        <a:prstGeom prst="rect">
          <a:avLst/>
        </a:prstGeom>
        <a:solidFill>
          <a:schemeClr val="accent5">
            <a:tint val="40000"/>
            <a:alpha val="90000"/>
            <a:hueOff val="-5054821"/>
            <a:satOff val="-17124"/>
            <a:lumOff val="-2196"/>
            <a:alphaOff val="0"/>
          </a:schemeClr>
        </a:solidFill>
        <a:ln w="12700" cap="flat" cmpd="sng" algn="ctr">
          <a:solidFill>
            <a:schemeClr val="accent5">
              <a:tint val="40000"/>
              <a:alpha val="90000"/>
              <a:hueOff val="-5054821"/>
              <a:satOff val="-17124"/>
              <a:lumOff val="-219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106" tIns="157665" rIns="101106" bIns="157665" numCol="1" spcCol="1270" anchor="ctr" anchorCtr="0">
          <a:noAutofit/>
        </a:bodyPr>
        <a:lstStyle/>
        <a:p>
          <a:pPr lvl="0" algn="l" defTabSz="755650">
            <a:lnSpc>
              <a:spcPct val="90000"/>
            </a:lnSpc>
            <a:spcBef>
              <a:spcPct val="0"/>
            </a:spcBef>
            <a:spcAft>
              <a:spcPct val="35000"/>
            </a:spcAft>
          </a:pPr>
          <a:r>
            <a:rPr lang="en-US" sz="1700" kern="1200" dirty="0"/>
            <a:t>the qualities of Alexander’s Home Country’s landscape</a:t>
          </a:r>
        </a:p>
      </dsp:txBody>
      <dsp:txXfrm>
        <a:off x="1302720" y="3948293"/>
        <a:ext cx="5210883" cy="620728"/>
      </dsp:txXfrm>
    </dsp:sp>
    <dsp:sp modelId="{79246386-0826-49C4-971A-F28925F3C8BA}">
      <dsp:nvSpPr>
        <dsp:cNvPr id="0" name=""/>
        <dsp:cNvSpPr/>
      </dsp:nvSpPr>
      <dsp:spPr>
        <a:xfrm>
          <a:off x="0" y="3948293"/>
          <a:ext cx="1302720" cy="620728"/>
        </a:xfrm>
        <a:prstGeom prst="rect">
          <a:avLst/>
        </a:prstGeom>
        <a:solidFill>
          <a:schemeClr val="accent5">
            <a:hueOff val="-5068907"/>
            <a:satOff val="-13064"/>
            <a:lumOff val="-8824"/>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936" tIns="61314" rIns="68936" bIns="61314" numCol="1" spcCol="1270" anchor="ctr" anchorCtr="0">
          <a:noAutofit/>
        </a:bodyPr>
        <a:lstStyle/>
        <a:p>
          <a:pPr lvl="0" algn="ctr" defTabSz="933450">
            <a:lnSpc>
              <a:spcPct val="90000"/>
            </a:lnSpc>
            <a:spcBef>
              <a:spcPct val="0"/>
            </a:spcBef>
            <a:spcAft>
              <a:spcPct val="35000"/>
            </a:spcAft>
          </a:pPr>
          <a:r>
            <a:rPr lang="en-US" sz="2100" kern="1200" dirty="0"/>
            <a:t>Observe</a:t>
          </a:r>
        </a:p>
      </dsp:txBody>
      <dsp:txXfrm>
        <a:off x="0" y="3948293"/>
        <a:ext cx="1302720" cy="620728"/>
      </dsp:txXfrm>
    </dsp:sp>
    <dsp:sp modelId="{AC72AC60-9E65-4B60-959C-7892A26059B6}">
      <dsp:nvSpPr>
        <dsp:cNvPr id="0" name=""/>
        <dsp:cNvSpPr/>
      </dsp:nvSpPr>
      <dsp:spPr>
        <a:xfrm>
          <a:off x="1302720" y="4606265"/>
          <a:ext cx="5210883" cy="620728"/>
        </a:xfrm>
        <a:prstGeom prst="rect">
          <a:avLst/>
        </a:prstGeom>
        <a:solidFill>
          <a:schemeClr val="accent5">
            <a:tint val="40000"/>
            <a:alpha val="90000"/>
            <a:hueOff val="-5897292"/>
            <a:satOff val="-19978"/>
            <a:lumOff val="-2562"/>
            <a:alphaOff val="0"/>
          </a:schemeClr>
        </a:solidFill>
        <a:ln w="12700" cap="flat" cmpd="sng" algn="ctr">
          <a:solidFill>
            <a:schemeClr val="accent5">
              <a:tint val="40000"/>
              <a:alpha val="90000"/>
              <a:hueOff val="-5897292"/>
              <a:satOff val="-19978"/>
              <a:lumOff val="-256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106" tIns="157665" rIns="101106" bIns="157665" numCol="1" spcCol="1270" anchor="ctr" anchorCtr="0">
          <a:noAutofit/>
        </a:bodyPr>
        <a:lstStyle/>
        <a:p>
          <a:pPr lvl="0" algn="l" defTabSz="755650">
            <a:lnSpc>
              <a:spcPct val="90000"/>
            </a:lnSpc>
            <a:spcBef>
              <a:spcPct val="0"/>
            </a:spcBef>
            <a:spcAft>
              <a:spcPct val="35000"/>
            </a:spcAft>
          </a:pPr>
          <a:r>
            <a:rPr lang="en-US" sz="1700" kern="1200" dirty="0"/>
            <a:t>the some of the qualities of Alexander’s People</a:t>
          </a:r>
        </a:p>
      </dsp:txBody>
      <dsp:txXfrm>
        <a:off x="1302720" y="4606265"/>
        <a:ext cx="5210883" cy="620728"/>
      </dsp:txXfrm>
    </dsp:sp>
    <dsp:sp modelId="{3F96BF72-F99A-45F1-A27B-9CC1799CFEDC}">
      <dsp:nvSpPr>
        <dsp:cNvPr id="0" name=""/>
        <dsp:cNvSpPr/>
      </dsp:nvSpPr>
      <dsp:spPr>
        <a:xfrm>
          <a:off x="0" y="4606265"/>
          <a:ext cx="1302720" cy="620728"/>
        </a:xfrm>
        <a:prstGeom prst="rect">
          <a:avLst/>
        </a:prstGeom>
        <a:solidFill>
          <a:schemeClr val="accent5">
            <a:hueOff val="-5913725"/>
            <a:satOff val="-15242"/>
            <a:lumOff val="-10294"/>
            <a:alphaOff val="0"/>
          </a:schemeClr>
        </a:solidFill>
        <a:ln w="12700" cap="flat" cmpd="sng" algn="ctr">
          <a:solidFill>
            <a:schemeClr val="accent5">
              <a:hueOff val="-5913725"/>
              <a:satOff val="-15242"/>
              <a:lumOff val="-1029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936" tIns="61314" rIns="68936" bIns="61314" numCol="1" spcCol="1270" anchor="ctr" anchorCtr="0">
          <a:noAutofit/>
        </a:bodyPr>
        <a:lstStyle/>
        <a:p>
          <a:pPr lvl="0" algn="ctr" defTabSz="933450">
            <a:lnSpc>
              <a:spcPct val="90000"/>
            </a:lnSpc>
            <a:spcBef>
              <a:spcPct val="0"/>
            </a:spcBef>
            <a:spcAft>
              <a:spcPct val="35000"/>
            </a:spcAft>
          </a:pPr>
          <a:r>
            <a:rPr lang="en-US" sz="2100" kern="1200" dirty="0"/>
            <a:t>Infer</a:t>
          </a:r>
        </a:p>
      </dsp:txBody>
      <dsp:txXfrm>
        <a:off x="0" y="4606265"/>
        <a:ext cx="1302720" cy="620728"/>
      </dsp:txXfrm>
    </dsp:sp>
    <dsp:sp modelId="{5FBC7D87-8EF1-4487-BB1D-AF26AD17C901}">
      <dsp:nvSpPr>
        <dsp:cNvPr id="0" name=""/>
        <dsp:cNvSpPr/>
      </dsp:nvSpPr>
      <dsp:spPr>
        <a:xfrm>
          <a:off x="1302720" y="5264237"/>
          <a:ext cx="5210883" cy="620728"/>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106" tIns="157665" rIns="101106" bIns="157665" numCol="1" spcCol="1270" anchor="ctr" anchorCtr="0">
          <a:noAutofit/>
        </a:bodyPr>
        <a:lstStyle/>
        <a:p>
          <a:pPr lvl="0" algn="l" defTabSz="755650">
            <a:lnSpc>
              <a:spcPct val="90000"/>
            </a:lnSpc>
            <a:spcBef>
              <a:spcPct val="0"/>
            </a:spcBef>
            <a:spcAft>
              <a:spcPct val="35000"/>
            </a:spcAft>
          </a:pPr>
          <a:r>
            <a:rPr lang="en-US" sz="1700" kern="1200" dirty="0"/>
            <a:t>Alexander’s Country Men to the rest of Greece.</a:t>
          </a:r>
        </a:p>
      </dsp:txBody>
      <dsp:txXfrm>
        <a:off x="1302720" y="5264237"/>
        <a:ext cx="5210883" cy="620728"/>
      </dsp:txXfrm>
    </dsp:sp>
    <dsp:sp modelId="{29ADFCA5-B5CE-4DA7-B123-37EA02FB7140}">
      <dsp:nvSpPr>
        <dsp:cNvPr id="0" name=""/>
        <dsp:cNvSpPr/>
      </dsp:nvSpPr>
      <dsp:spPr>
        <a:xfrm>
          <a:off x="0" y="5264237"/>
          <a:ext cx="1302720" cy="620728"/>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936" tIns="61314" rIns="68936" bIns="61314" numCol="1" spcCol="1270" anchor="ctr" anchorCtr="0">
          <a:noAutofit/>
        </a:bodyPr>
        <a:lstStyle/>
        <a:p>
          <a:pPr lvl="0" algn="ctr" defTabSz="933450">
            <a:lnSpc>
              <a:spcPct val="90000"/>
            </a:lnSpc>
            <a:spcBef>
              <a:spcPct val="0"/>
            </a:spcBef>
            <a:spcAft>
              <a:spcPct val="35000"/>
            </a:spcAft>
          </a:pPr>
          <a:r>
            <a:rPr lang="en-US" sz="2100" kern="1200" dirty="0"/>
            <a:t>Compare</a:t>
          </a:r>
        </a:p>
      </dsp:txBody>
      <dsp:txXfrm>
        <a:off x="0" y="5264237"/>
        <a:ext cx="1302720" cy="62072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BD974F-BAA8-4BE6-AC47-D892CB7A476E}">
      <dsp:nvSpPr>
        <dsp:cNvPr id="0" name=""/>
        <dsp:cNvSpPr/>
      </dsp:nvSpPr>
      <dsp:spPr>
        <a:xfrm>
          <a:off x="976093" y="1618492"/>
          <a:ext cx="1046882" cy="104688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3A8E74-D2BE-4583-9BDE-BD90CF3DA8A5}">
      <dsp:nvSpPr>
        <dsp:cNvPr id="0" name=""/>
        <dsp:cNvSpPr/>
      </dsp:nvSpPr>
      <dsp:spPr>
        <a:xfrm>
          <a:off x="3987" y="2779257"/>
          <a:ext cx="2991093" cy="448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89000">
            <a:lnSpc>
              <a:spcPct val="100000"/>
            </a:lnSpc>
            <a:spcBef>
              <a:spcPct val="0"/>
            </a:spcBef>
            <a:spcAft>
              <a:spcPct val="35000"/>
            </a:spcAft>
            <a:defRPr b="1"/>
          </a:pPr>
          <a:r>
            <a:rPr lang="en-US" sz="2000" kern="1200"/>
            <a:t>Identify</a:t>
          </a:r>
        </a:p>
      </dsp:txBody>
      <dsp:txXfrm>
        <a:off x="3987" y="2779257"/>
        <a:ext cx="2991093" cy="448664"/>
      </dsp:txXfrm>
    </dsp:sp>
    <dsp:sp modelId="{6E16550A-EC2E-4B5A-B721-FF900C6BF0BB}">
      <dsp:nvSpPr>
        <dsp:cNvPr id="0" name=""/>
        <dsp:cNvSpPr/>
      </dsp:nvSpPr>
      <dsp:spPr>
        <a:xfrm>
          <a:off x="3987" y="3280890"/>
          <a:ext cx="2991093" cy="9860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89000">
            <a:lnSpc>
              <a:spcPct val="100000"/>
            </a:lnSpc>
            <a:spcBef>
              <a:spcPct val="0"/>
            </a:spcBef>
            <a:spcAft>
              <a:spcPct val="35000"/>
            </a:spcAft>
          </a:pPr>
          <a:r>
            <a:rPr lang="en-US" sz="2000" kern="1200" dirty="0"/>
            <a:t>key/relevant information about Philip’s conquests</a:t>
          </a:r>
        </a:p>
      </dsp:txBody>
      <dsp:txXfrm>
        <a:off x="3987" y="3280890"/>
        <a:ext cx="2991093" cy="986042"/>
      </dsp:txXfrm>
    </dsp:sp>
    <dsp:sp modelId="{E8661BC5-D1B9-48FA-A79D-D645B2A5FECF}">
      <dsp:nvSpPr>
        <dsp:cNvPr id="0" name=""/>
        <dsp:cNvSpPr/>
      </dsp:nvSpPr>
      <dsp:spPr>
        <a:xfrm>
          <a:off x="4490628" y="1618492"/>
          <a:ext cx="1046882" cy="104688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09C011A-6AEB-423F-B7B5-9063A8AEAF2E}">
      <dsp:nvSpPr>
        <dsp:cNvPr id="0" name=""/>
        <dsp:cNvSpPr/>
      </dsp:nvSpPr>
      <dsp:spPr>
        <a:xfrm>
          <a:off x="3518522" y="2779257"/>
          <a:ext cx="2991093" cy="448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89000">
            <a:lnSpc>
              <a:spcPct val="100000"/>
            </a:lnSpc>
            <a:spcBef>
              <a:spcPct val="0"/>
            </a:spcBef>
            <a:spcAft>
              <a:spcPct val="35000"/>
            </a:spcAft>
            <a:defRPr b="1"/>
          </a:pPr>
          <a:r>
            <a:rPr lang="en-US" sz="2000" kern="1200"/>
            <a:t>Discuss the cause and effect</a:t>
          </a:r>
        </a:p>
      </dsp:txBody>
      <dsp:txXfrm>
        <a:off x="3518522" y="2779257"/>
        <a:ext cx="2991093" cy="448664"/>
      </dsp:txXfrm>
    </dsp:sp>
    <dsp:sp modelId="{FF9DA43D-1288-4FEF-BFCA-1EAEAA59863D}">
      <dsp:nvSpPr>
        <dsp:cNvPr id="0" name=""/>
        <dsp:cNvSpPr/>
      </dsp:nvSpPr>
      <dsp:spPr>
        <a:xfrm>
          <a:off x="3518522" y="3280890"/>
          <a:ext cx="2991093" cy="9860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89000">
            <a:lnSpc>
              <a:spcPct val="100000"/>
            </a:lnSpc>
            <a:spcBef>
              <a:spcPct val="0"/>
            </a:spcBef>
            <a:spcAft>
              <a:spcPct val="35000"/>
            </a:spcAft>
          </a:pPr>
          <a:r>
            <a:rPr lang="en-US" sz="2000" kern="1200" dirty="0"/>
            <a:t>relationship between Philip’s conquests and Alexander’s</a:t>
          </a:r>
        </a:p>
      </dsp:txBody>
      <dsp:txXfrm>
        <a:off x="3518522" y="3280890"/>
        <a:ext cx="2991093" cy="98604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BCF3F5-5E6A-4259-83E5-576D806B7740}">
      <dsp:nvSpPr>
        <dsp:cNvPr id="0" name=""/>
        <dsp:cNvSpPr/>
      </dsp:nvSpPr>
      <dsp:spPr>
        <a:xfrm>
          <a:off x="0" y="2442"/>
          <a:ext cx="6513603" cy="123800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B63ED4-FA90-42CC-A343-BA6466F56025}">
      <dsp:nvSpPr>
        <dsp:cNvPr id="0" name=""/>
        <dsp:cNvSpPr/>
      </dsp:nvSpPr>
      <dsp:spPr>
        <a:xfrm>
          <a:off x="374497" y="280994"/>
          <a:ext cx="680904" cy="680904"/>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B7576A-944E-430A-89F2-56F462D7E495}">
      <dsp:nvSpPr>
        <dsp:cNvPr id="0" name=""/>
        <dsp:cNvSpPr/>
      </dsp:nvSpPr>
      <dsp:spPr>
        <a:xfrm>
          <a:off x="1429899" y="2442"/>
          <a:ext cx="2931121"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lvl="0" algn="l" defTabSz="977900">
            <a:lnSpc>
              <a:spcPct val="100000"/>
            </a:lnSpc>
            <a:spcBef>
              <a:spcPct val="0"/>
            </a:spcBef>
            <a:spcAft>
              <a:spcPct val="35000"/>
            </a:spcAft>
          </a:pPr>
          <a:r>
            <a:rPr lang="en-US" sz="2200" kern="1200" dirty="0"/>
            <a:t>Read</a:t>
          </a:r>
        </a:p>
      </dsp:txBody>
      <dsp:txXfrm>
        <a:off x="1429899" y="2442"/>
        <a:ext cx="2931121" cy="1238008"/>
      </dsp:txXfrm>
    </dsp:sp>
    <dsp:sp modelId="{41F600D1-C6CF-4F85-917E-F34E5802BAE7}">
      <dsp:nvSpPr>
        <dsp:cNvPr id="0" name=""/>
        <dsp:cNvSpPr/>
      </dsp:nvSpPr>
      <dsp:spPr>
        <a:xfrm>
          <a:off x="4361021" y="2442"/>
          <a:ext cx="2152582"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lvl="0" algn="l" defTabSz="622300">
            <a:lnSpc>
              <a:spcPct val="100000"/>
            </a:lnSpc>
            <a:spcBef>
              <a:spcPct val="0"/>
            </a:spcBef>
            <a:spcAft>
              <a:spcPct val="35000"/>
            </a:spcAft>
          </a:pPr>
          <a:r>
            <a:rPr lang="en-US" sz="1400" kern="1200" dirty="0" err="1"/>
            <a:t>Arrian</a:t>
          </a:r>
          <a:r>
            <a:rPr lang="en-US" sz="1400" kern="1200" dirty="0"/>
            <a:t> and Plutarch’s account of Alexander’s sacking of Thebes</a:t>
          </a:r>
        </a:p>
      </dsp:txBody>
      <dsp:txXfrm>
        <a:off x="4361021" y="2442"/>
        <a:ext cx="2152582" cy="1238008"/>
      </dsp:txXfrm>
    </dsp:sp>
    <dsp:sp modelId="{F1B42C10-E19B-4EBD-9C81-FD70710D6BE9}">
      <dsp:nvSpPr>
        <dsp:cNvPr id="0" name=""/>
        <dsp:cNvSpPr/>
      </dsp:nvSpPr>
      <dsp:spPr>
        <a:xfrm>
          <a:off x="0" y="1549953"/>
          <a:ext cx="6513603" cy="123800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4268CD-C98F-40D3-84C7-C83B3B758CBD}">
      <dsp:nvSpPr>
        <dsp:cNvPr id="0" name=""/>
        <dsp:cNvSpPr/>
      </dsp:nvSpPr>
      <dsp:spPr>
        <a:xfrm>
          <a:off x="374497" y="1828505"/>
          <a:ext cx="680904" cy="680904"/>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9D54CD-3541-4ECB-8C33-4FE5C26DF488}">
      <dsp:nvSpPr>
        <dsp:cNvPr id="0" name=""/>
        <dsp:cNvSpPr/>
      </dsp:nvSpPr>
      <dsp:spPr>
        <a:xfrm>
          <a:off x="1429899" y="1549953"/>
          <a:ext cx="2931121"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lvl="0" algn="l" defTabSz="977900">
            <a:lnSpc>
              <a:spcPct val="100000"/>
            </a:lnSpc>
            <a:spcBef>
              <a:spcPct val="0"/>
            </a:spcBef>
            <a:spcAft>
              <a:spcPct val="35000"/>
            </a:spcAft>
          </a:pPr>
          <a:r>
            <a:rPr lang="en-US" sz="2200" kern="1200" dirty="0"/>
            <a:t>Outline</a:t>
          </a:r>
        </a:p>
      </dsp:txBody>
      <dsp:txXfrm>
        <a:off x="1429899" y="1549953"/>
        <a:ext cx="2931121" cy="1238008"/>
      </dsp:txXfrm>
    </dsp:sp>
    <dsp:sp modelId="{8E22A128-BAD4-4D09-98BA-BC87082794EC}">
      <dsp:nvSpPr>
        <dsp:cNvPr id="0" name=""/>
        <dsp:cNvSpPr/>
      </dsp:nvSpPr>
      <dsp:spPr>
        <a:xfrm>
          <a:off x="4361021" y="1549953"/>
          <a:ext cx="2152582"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lvl="0" algn="l" defTabSz="622300">
            <a:lnSpc>
              <a:spcPct val="100000"/>
            </a:lnSpc>
            <a:spcBef>
              <a:spcPct val="0"/>
            </a:spcBef>
            <a:spcAft>
              <a:spcPct val="35000"/>
            </a:spcAft>
          </a:pPr>
          <a:r>
            <a:rPr lang="en-US" sz="1400" kern="1200" dirty="0"/>
            <a:t>the main stages of the siege </a:t>
          </a:r>
        </a:p>
      </dsp:txBody>
      <dsp:txXfrm>
        <a:off x="4361021" y="1549953"/>
        <a:ext cx="2152582" cy="1238008"/>
      </dsp:txXfrm>
    </dsp:sp>
    <dsp:sp modelId="{780764F4-0588-421F-A805-B1802560657D}">
      <dsp:nvSpPr>
        <dsp:cNvPr id="0" name=""/>
        <dsp:cNvSpPr/>
      </dsp:nvSpPr>
      <dsp:spPr>
        <a:xfrm>
          <a:off x="0" y="3097464"/>
          <a:ext cx="6513603" cy="123800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1EEF02-3A25-4F44-97A4-1CB1040B0BFD}">
      <dsp:nvSpPr>
        <dsp:cNvPr id="0" name=""/>
        <dsp:cNvSpPr/>
      </dsp:nvSpPr>
      <dsp:spPr>
        <a:xfrm>
          <a:off x="374497" y="3376015"/>
          <a:ext cx="680904" cy="680904"/>
        </a:xfrm>
        <a:prstGeom prst="rect">
          <a:avLst/>
        </a:prstGeom>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E3C982-FD94-4D41-AA71-1AFD4714C201}">
      <dsp:nvSpPr>
        <dsp:cNvPr id="0" name=""/>
        <dsp:cNvSpPr/>
      </dsp:nvSpPr>
      <dsp:spPr>
        <a:xfrm>
          <a:off x="1429899" y="3097464"/>
          <a:ext cx="2931121"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lvl="0" algn="l" defTabSz="977900">
            <a:lnSpc>
              <a:spcPct val="100000"/>
            </a:lnSpc>
            <a:spcBef>
              <a:spcPct val="0"/>
            </a:spcBef>
            <a:spcAft>
              <a:spcPct val="35000"/>
            </a:spcAft>
          </a:pPr>
          <a:r>
            <a:rPr lang="en-US" sz="2200" kern="1200" dirty="0"/>
            <a:t>Discuss</a:t>
          </a:r>
        </a:p>
      </dsp:txBody>
      <dsp:txXfrm>
        <a:off x="1429899" y="3097464"/>
        <a:ext cx="2931121" cy="1238008"/>
      </dsp:txXfrm>
    </dsp:sp>
    <dsp:sp modelId="{3B178BA0-6C99-4D29-8E9A-191095A1865E}">
      <dsp:nvSpPr>
        <dsp:cNvPr id="0" name=""/>
        <dsp:cNvSpPr/>
      </dsp:nvSpPr>
      <dsp:spPr>
        <a:xfrm>
          <a:off x="4361021" y="3097464"/>
          <a:ext cx="2152582"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lvl="0" algn="l" defTabSz="622300">
            <a:lnSpc>
              <a:spcPct val="100000"/>
            </a:lnSpc>
            <a:spcBef>
              <a:spcPct val="0"/>
            </a:spcBef>
            <a:spcAft>
              <a:spcPct val="35000"/>
            </a:spcAft>
          </a:pPr>
          <a:r>
            <a:rPr lang="en-US" sz="1400" kern="1200" dirty="0"/>
            <a:t>the Alexander’s actions – sacking the city and enslaving its people</a:t>
          </a:r>
        </a:p>
      </dsp:txBody>
      <dsp:txXfrm>
        <a:off x="4361021" y="3097464"/>
        <a:ext cx="2152582" cy="1238008"/>
      </dsp:txXfrm>
    </dsp:sp>
    <dsp:sp modelId="{4C99C6A3-9F81-4B6E-B4C7-82E9FB8CA3B2}">
      <dsp:nvSpPr>
        <dsp:cNvPr id="0" name=""/>
        <dsp:cNvSpPr/>
      </dsp:nvSpPr>
      <dsp:spPr>
        <a:xfrm>
          <a:off x="0" y="4644974"/>
          <a:ext cx="6513603" cy="123800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DF3369-9289-4F36-B5CA-FCD293AE2570}">
      <dsp:nvSpPr>
        <dsp:cNvPr id="0" name=""/>
        <dsp:cNvSpPr/>
      </dsp:nvSpPr>
      <dsp:spPr>
        <a:xfrm>
          <a:off x="374497" y="4923526"/>
          <a:ext cx="680904" cy="6809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FF30F5-F395-47A7-96AA-A8413A8F14AB}">
      <dsp:nvSpPr>
        <dsp:cNvPr id="0" name=""/>
        <dsp:cNvSpPr/>
      </dsp:nvSpPr>
      <dsp:spPr>
        <a:xfrm>
          <a:off x="1429899" y="4644974"/>
          <a:ext cx="2931121"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lvl="0" algn="l" defTabSz="977900">
            <a:lnSpc>
              <a:spcPct val="100000"/>
            </a:lnSpc>
            <a:spcBef>
              <a:spcPct val="0"/>
            </a:spcBef>
            <a:spcAft>
              <a:spcPct val="35000"/>
            </a:spcAft>
          </a:pPr>
          <a:r>
            <a:rPr lang="en-US" sz="2200" b="0" u="none" kern="1200"/>
            <a:t>Justify</a:t>
          </a:r>
        </a:p>
      </dsp:txBody>
      <dsp:txXfrm>
        <a:off x="1429899" y="4644974"/>
        <a:ext cx="2931121" cy="1238008"/>
      </dsp:txXfrm>
    </dsp:sp>
    <dsp:sp modelId="{C20E0CF1-653F-424F-B7DC-000B427E9BD5}">
      <dsp:nvSpPr>
        <dsp:cNvPr id="0" name=""/>
        <dsp:cNvSpPr/>
      </dsp:nvSpPr>
      <dsp:spPr>
        <a:xfrm>
          <a:off x="4361021" y="4644974"/>
          <a:ext cx="2152582"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lvl="0" algn="l" defTabSz="622300">
            <a:lnSpc>
              <a:spcPct val="100000"/>
            </a:lnSpc>
            <a:spcBef>
              <a:spcPct val="0"/>
            </a:spcBef>
            <a:spcAft>
              <a:spcPct val="35000"/>
            </a:spcAft>
          </a:pPr>
          <a:r>
            <a:rPr lang="en-IE" sz="1400" kern="1200" dirty="0"/>
            <a:t>Alexander’s slaughter and enslavement of the Theban people.</a:t>
          </a:r>
        </a:p>
      </dsp:txBody>
      <dsp:txXfrm>
        <a:off x="4361021" y="4644974"/>
        <a:ext cx="2152582" cy="123800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6FAE7E-82FA-4A4A-B14D-9E80696DE36F}">
      <dsp:nvSpPr>
        <dsp:cNvPr id="0" name=""/>
        <dsp:cNvSpPr/>
      </dsp:nvSpPr>
      <dsp:spPr>
        <a:xfrm>
          <a:off x="0" y="2442"/>
          <a:ext cx="6513603" cy="123800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CC2AB5-02B6-4DE2-877E-602EB2D2D183}">
      <dsp:nvSpPr>
        <dsp:cNvPr id="0" name=""/>
        <dsp:cNvSpPr/>
      </dsp:nvSpPr>
      <dsp:spPr>
        <a:xfrm>
          <a:off x="374497" y="280994"/>
          <a:ext cx="680904" cy="680904"/>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AD71B0A-0E29-47E6-AC8E-CDF575063EEA}">
      <dsp:nvSpPr>
        <dsp:cNvPr id="0" name=""/>
        <dsp:cNvSpPr/>
      </dsp:nvSpPr>
      <dsp:spPr>
        <a:xfrm>
          <a:off x="1429899" y="2442"/>
          <a:ext cx="2931121"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lvl="0" algn="l" defTabSz="977900">
            <a:lnSpc>
              <a:spcPct val="100000"/>
            </a:lnSpc>
            <a:spcBef>
              <a:spcPct val="0"/>
            </a:spcBef>
            <a:spcAft>
              <a:spcPct val="35000"/>
            </a:spcAft>
          </a:pPr>
          <a:r>
            <a:rPr lang="en-US" sz="2200" kern="1200"/>
            <a:t>Read</a:t>
          </a:r>
          <a:endParaRPr lang="en-US" sz="2200" kern="1200" dirty="0"/>
        </a:p>
      </dsp:txBody>
      <dsp:txXfrm>
        <a:off x="1429899" y="2442"/>
        <a:ext cx="2931121" cy="1238008"/>
      </dsp:txXfrm>
    </dsp:sp>
    <dsp:sp modelId="{90931747-A2F4-48D5-AB62-AA9BCE1E49D4}">
      <dsp:nvSpPr>
        <dsp:cNvPr id="0" name=""/>
        <dsp:cNvSpPr/>
      </dsp:nvSpPr>
      <dsp:spPr>
        <a:xfrm>
          <a:off x="4361021" y="2442"/>
          <a:ext cx="2152582"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lvl="0" algn="l" defTabSz="666750">
            <a:lnSpc>
              <a:spcPct val="100000"/>
            </a:lnSpc>
            <a:spcBef>
              <a:spcPct val="0"/>
            </a:spcBef>
            <a:spcAft>
              <a:spcPct val="35000"/>
            </a:spcAft>
          </a:pPr>
          <a:r>
            <a:rPr lang="en-US" sz="1500" kern="1200" dirty="0" err="1"/>
            <a:t>Arrian</a:t>
          </a:r>
          <a:r>
            <a:rPr lang="en-US" sz="1500" kern="1200" dirty="0"/>
            <a:t> and Plutarch’s account of the Battle of Granicus</a:t>
          </a:r>
        </a:p>
      </dsp:txBody>
      <dsp:txXfrm>
        <a:off x="4361021" y="2442"/>
        <a:ext cx="2152582" cy="1238008"/>
      </dsp:txXfrm>
    </dsp:sp>
    <dsp:sp modelId="{DC482549-8F40-4486-B974-56999CFBC8F5}">
      <dsp:nvSpPr>
        <dsp:cNvPr id="0" name=""/>
        <dsp:cNvSpPr/>
      </dsp:nvSpPr>
      <dsp:spPr>
        <a:xfrm>
          <a:off x="0" y="1549953"/>
          <a:ext cx="6513603" cy="123800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AB7E1D-03E0-4604-A9A0-57304372CE8B}">
      <dsp:nvSpPr>
        <dsp:cNvPr id="0" name=""/>
        <dsp:cNvSpPr/>
      </dsp:nvSpPr>
      <dsp:spPr>
        <a:xfrm>
          <a:off x="374497" y="1828505"/>
          <a:ext cx="680904" cy="6809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F53FA9-F27D-44A8-95F9-69E20559DE48}">
      <dsp:nvSpPr>
        <dsp:cNvPr id="0" name=""/>
        <dsp:cNvSpPr/>
      </dsp:nvSpPr>
      <dsp:spPr>
        <a:xfrm>
          <a:off x="1429899" y="1549953"/>
          <a:ext cx="2931121"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lvl="0" algn="l" defTabSz="977900">
            <a:lnSpc>
              <a:spcPct val="100000"/>
            </a:lnSpc>
            <a:spcBef>
              <a:spcPct val="0"/>
            </a:spcBef>
            <a:spcAft>
              <a:spcPct val="35000"/>
            </a:spcAft>
          </a:pPr>
          <a:r>
            <a:rPr lang="en-US" sz="2200" kern="1200"/>
            <a:t>Sequence</a:t>
          </a:r>
          <a:endParaRPr lang="en-US" sz="2200" kern="1200" dirty="0"/>
        </a:p>
      </dsp:txBody>
      <dsp:txXfrm>
        <a:off x="1429899" y="1549953"/>
        <a:ext cx="2931121" cy="1238008"/>
      </dsp:txXfrm>
    </dsp:sp>
    <dsp:sp modelId="{E418FB8E-3506-48F4-8838-9FFDC9D78DD8}">
      <dsp:nvSpPr>
        <dsp:cNvPr id="0" name=""/>
        <dsp:cNvSpPr/>
      </dsp:nvSpPr>
      <dsp:spPr>
        <a:xfrm>
          <a:off x="4361021" y="1549953"/>
          <a:ext cx="2152582"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lvl="0" algn="l" defTabSz="666750">
            <a:lnSpc>
              <a:spcPct val="100000"/>
            </a:lnSpc>
            <a:spcBef>
              <a:spcPct val="0"/>
            </a:spcBef>
            <a:spcAft>
              <a:spcPct val="35000"/>
            </a:spcAft>
          </a:pPr>
          <a:r>
            <a:rPr lang="en-US" sz="1500" kern="1200" dirty="0"/>
            <a:t>the main stages of the Battle </a:t>
          </a:r>
        </a:p>
      </dsp:txBody>
      <dsp:txXfrm>
        <a:off x="4361021" y="1549953"/>
        <a:ext cx="2152582" cy="1238008"/>
      </dsp:txXfrm>
    </dsp:sp>
    <dsp:sp modelId="{DBE50AB8-27A0-41F6-9B7F-96E391CF4412}">
      <dsp:nvSpPr>
        <dsp:cNvPr id="0" name=""/>
        <dsp:cNvSpPr/>
      </dsp:nvSpPr>
      <dsp:spPr>
        <a:xfrm>
          <a:off x="0" y="3097464"/>
          <a:ext cx="6513603" cy="123800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90DDD7-66F1-4645-B103-375FA3AA7952}">
      <dsp:nvSpPr>
        <dsp:cNvPr id="0" name=""/>
        <dsp:cNvSpPr/>
      </dsp:nvSpPr>
      <dsp:spPr>
        <a:xfrm>
          <a:off x="374497" y="3376015"/>
          <a:ext cx="680904" cy="680904"/>
        </a:xfrm>
        <a:prstGeom prst="rect">
          <a:avLst/>
        </a:prstGeom>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115395C-5CD5-4C96-89AA-25EBD58D9EF1}">
      <dsp:nvSpPr>
        <dsp:cNvPr id="0" name=""/>
        <dsp:cNvSpPr/>
      </dsp:nvSpPr>
      <dsp:spPr>
        <a:xfrm>
          <a:off x="1429899" y="3097464"/>
          <a:ext cx="2931121"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lvl="0" algn="l" defTabSz="977900">
            <a:lnSpc>
              <a:spcPct val="100000"/>
            </a:lnSpc>
            <a:spcBef>
              <a:spcPct val="0"/>
            </a:spcBef>
            <a:spcAft>
              <a:spcPct val="35000"/>
            </a:spcAft>
          </a:pPr>
          <a:r>
            <a:rPr lang="en-US" sz="2200" kern="1200"/>
            <a:t>Discuss</a:t>
          </a:r>
          <a:endParaRPr lang="en-US" sz="2200" kern="1200" dirty="0"/>
        </a:p>
      </dsp:txBody>
      <dsp:txXfrm>
        <a:off x="1429899" y="3097464"/>
        <a:ext cx="2931121" cy="1238008"/>
      </dsp:txXfrm>
    </dsp:sp>
    <dsp:sp modelId="{CEF23D36-3C35-46B3-8686-033FDDB9E637}">
      <dsp:nvSpPr>
        <dsp:cNvPr id="0" name=""/>
        <dsp:cNvSpPr/>
      </dsp:nvSpPr>
      <dsp:spPr>
        <a:xfrm>
          <a:off x="4361021" y="3097464"/>
          <a:ext cx="2152582"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lvl="0" algn="l" defTabSz="666750">
            <a:lnSpc>
              <a:spcPct val="100000"/>
            </a:lnSpc>
            <a:spcBef>
              <a:spcPct val="0"/>
            </a:spcBef>
            <a:spcAft>
              <a:spcPct val="35000"/>
            </a:spcAft>
          </a:pPr>
          <a:r>
            <a:rPr lang="en-US" sz="1500" kern="1200" dirty="0"/>
            <a:t>The importance of the Battle</a:t>
          </a:r>
        </a:p>
      </dsp:txBody>
      <dsp:txXfrm>
        <a:off x="4361021" y="3097464"/>
        <a:ext cx="2152582" cy="1238008"/>
      </dsp:txXfrm>
    </dsp:sp>
    <dsp:sp modelId="{4E0CC671-3860-4C63-933D-10A8BCC5A544}">
      <dsp:nvSpPr>
        <dsp:cNvPr id="0" name=""/>
        <dsp:cNvSpPr/>
      </dsp:nvSpPr>
      <dsp:spPr>
        <a:xfrm>
          <a:off x="0" y="4644974"/>
          <a:ext cx="6513603" cy="123800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FDC73D-4246-4D0A-A18F-3D366B2CB714}">
      <dsp:nvSpPr>
        <dsp:cNvPr id="0" name=""/>
        <dsp:cNvSpPr/>
      </dsp:nvSpPr>
      <dsp:spPr>
        <a:xfrm>
          <a:off x="374497" y="4923526"/>
          <a:ext cx="680904" cy="6809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2B5FC0-25FF-4804-B28B-B32F4D8A8D98}">
      <dsp:nvSpPr>
        <dsp:cNvPr id="0" name=""/>
        <dsp:cNvSpPr/>
      </dsp:nvSpPr>
      <dsp:spPr>
        <a:xfrm>
          <a:off x="1429899" y="4644974"/>
          <a:ext cx="2931121"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lvl="0" algn="l" defTabSz="977900">
            <a:lnSpc>
              <a:spcPct val="100000"/>
            </a:lnSpc>
            <a:spcBef>
              <a:spcPct val="0"/>
            </a:spcBef>
            <a:spcAft>
              <a:spcPct val="35000"/>
            </a:spcAft>
          </a:pPr>
          <a:r>
            <a:rPr lang="en-US" sz="2200" b="0" u="none" kern="1200"/>
            <a:t>Evaluate</a:t>
          </a:r>
        </a:p>
      </dsp:txBody>
      <dsp:txXfrm>
        <a:off x="1429899" y="4644974"/>
        <a:ext cx="2931121" cy="1238008"/>
      </dsp:txXfrm>
    </dsp:sp>
    <dsp:sp modelId="{65C69312-C186-4417-994A-67E54F1D02B3}">
      <dsp:nvSpPr>
        <dsp:cNvPr id="0" name=""/>
        <dsp:cNvSpPr/>
      </dsp:nvSpPr>
      <dsp:spPr>
        <a:xfrm>
          <a:off x="4361021" y="4644974"/>
          <a:ext cx="2152582"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lvl="0" algn="l" defTabSz="666750">
            <a:lnSpc>
              <a:spcPct val="100000"/>
            </a:lnSpc>
            <a:spcBef>
              <a:spcPct val="0"/>
            </a:spcBef>
            <a:spcAft>
              <a:spcPct val="35000"/>
            </a:spcAft>
          </a:pPr>
          <a:r>
            <a:rPr lang="en-IE" sz="1500" kern="1200" dirty="0"/>
            <a:t>Alexander’s leadership skills/character</a:t>
          </a:r>
        </a:p>
      </dsp:txBody>
      <dsp:txXfrm>
        <a:off x="4361021" y="4644974"/>
        <a:ext cx="2152582" cy="123800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4CCDEC-9849-450A-8D07-C2978675A701}">
      <dsp:nvSpPr>
        <dsp:cNvPr id="0" name=""/>
        <dsp:cNvSpPr/>
      </dsp:nvSpPr>
      <dsp:spPr>
        <a:xfrm>
          <a:off x="0" y="0"/>
          <a:ext cx="105156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EC961C-DBBB-46F4-AF06-50B3D40B1469}">
      <dsp:nvSpPr>
        <dsp:cNvPr id="0" name=""/>
        <dsp:cNvSpPr/>
      </dsp:nvSpPr>
      <dsp:spPr>
        <a:xfrm>
          <a:off x="0" y="0"/>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IE" sz="2200" kern="1200"/>
            <a:t>Casulties (see Arrian, pg 74/75):</a:t>
          </a:r>
          <a:endParaRPr lang="en-US" sz="2200" kern="1200"/>
        </a:p>
      </dsp:txBody>
      <dsp:txXfrm>
        <a:off x="0" y="0"/>
        <a:ext cx="10515600" cy="543917"/>
      </dsp:txXfrm>
    </dsp:sp>
    <dsp:sp modelId="{5FA67752-7DC9-48A7-AFA1-66BE014C4CCC}">
      <dsp:nvSpPr>
        <dsp:cNvPr id="0" name=""/>
        <dsp:cNvSpPr/>
      </dsp:nvSpPr>
      <dsp:spPr>
        <a:xfrm>
          <a:off x="0" y="543917"/>
          <a:ext cx="10515600" cy="0"/>
        </a:xfrm>
        <a:prstGeom prst="line">
          <a:avLst/>
        </a:prstGeom>
        <a:solidFill>
          <a:schemeClr val="accent5">
            <a:hueOff val="-965506"/>
            <a:satOff val="-2488"/>
            <a:lumOff val="-1681"/>
            <a:alphaOff val="0"/>
          </a:schemeClr>
        </a:solidFill>
        <a:ln w="12700" cap="flat" cmpd="sng" algn="ctr">
          <a:solidFill>
            <a:schemeClr val="accent5">
              <a:hueOff val="-965506"/>
              <a:satOff val="-2488"/>
              <a:lumOff val="-16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A0AB53-6688-40AE-A796-E0704A144D6B}">
      <dsp:nvSpPr>
        <dsp:cNvPr id="0" name=""/>
        <dsp:cNvSpPr/>
      </dsp:nvSpPr>
      <dsp:spPr>
        <a:xfrm>
          <a:off x="0" y="543917"/>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IE" sz="2200" kern="1200"/>
            <a:t>Macedonia/Greece: 300-400 killed.</a:t>
          </a:r>
          <a:endParaRPr lang="en-US" sz="2200" kern="1200"/>
        </a:p>
      </dsp:txBody>
      <dsp:txXfrm>
        <a:off x="0" y="543917"/>
        <a:ext cx="10515600" cy="543917"/>
      </dsp:txXfrm>
    </dsp:sp>
    <dsp:sp modelId="{0419B3F7-8B02-483F-A404-182EEF637B30}">
      <dsp:nvSpPr>
        <dsp:cNvPr id="0" name=""/>
        <dsp:cNvSpPr/>
      </dsp:nvSpPr>
      <dsp:spPr>
        <a:xfrm>
          <a:off x="0" y="1087834"/>
          <a:ext cx="10515600" cy="0"/>
        </a:xfrm>
        <a:prstGeom prst="line">
          <a:avLst/>
        </a:prstGeom>
        <a:solidFill>
          <a:schemeClr val="accent5">
            <a:hueOff val="-1931012"/>
            <a:satOff val="-4977"/>
            <a:lumOff val="-3361"/>
            <a:alphaOff val="0"/>
          </a:schemeClr>
        </a:solidFill>
        <a:ln w="12700" cap="flat" cmpd="sng" algn="ctr">
          <a:solidFill>
            <a:schemeClr val="accent5">
              <a:hueOff val="-1931012"/>
              <a:satOff val="-4977"/>
              <a:lumOff val="-33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EAC50E-9430-4CA8-B9D4-53CF84ACC3F9}">
      <dsp:nvSpPr>
        <dsp:cNvPr id="0" name=""/>
        <dsp:cNvSpPr/>
      </dsp:nvSpPr>
      <dsp:spPr>
        <a:xfrm>
          <a:off x="0" y="1087834"/>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IE" sz="2200" kern="1200"/>
            <a:t>Persians Killed: Cavalry: 1,000; Infantry: 3,000 infantry.</a:t>
          </a:r>
          <a:endParaRPr lang="en-US" sz="2200" kern="1200"/>
        </a:p>
      </dsp:txBody>
      <dsp:txXfrm>
        <a:off x="0" y="1087834"/>
        <a:ext cx="10515600" cy="543917"/>
      </dsp:txXfrm>
    </dsp:sp>
    <dsp:sp modelId="{72633F87-5540-4C0F-AE50-AF70604162DC}">
      <dsp:nvSpPr>
        <dsp:cNvPr id="0" name=""/>
        <dsp:cNvSpPr/>
      </dsp:nvSpPr>
      <dsp:spPr>
        <a:xfrm>
          <a:off x="0" y="1631751"/>
          <a:ext cx="10515600" cy="0"/>
        </a:xfrm>
        <a:prstGeom prst="line">
          <a:avLst/>
        </a:prstGeom>
        <a:solidFill>
          <a:schemeClr val="accent5">
            <a:hueOff val="-2896518"/>
            <a:satOff val="-7465"/>
            <a:lumOff val="-5042"/>
            <a:alphaOff val="0"/>
          </a:schemeClr>
        </a:solidFill>
        <a:ln w="12700" cap="flat" cmpd="sng" algn="ctr">
          <a:solidFill>
            <a:schemeClr val="accent5">
              <a:hueOff val="-2896518"/>
              <a:satOff val="-7465"/>
              <a:lumOff val="-504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A12A47-1B68-45A1-BF17-364E4826342E}">
      <dsp:nvSpPr>
        <dsp:cNvPr id="0" name=""/>
        <dsp:cNvSpPr/>
      </dsp:nvSpPr>
      <dsp:spPr>
        <a:xfrm>
          <a:off x="0" y="1631751"/>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IE" sz="2200" kern="1200"/>
            <a:t>Persian Captured: infantry: 2,000.</a:t>
          </a:r>
          <a:endParaRPr lang="en-US" sz="2200" kern="1200"/>
        </a:p>
      </dsp:txBody>
      <dsp:txXfrm>
        <a:off x="0" y="1631751"/>
        <a:ext cx="10515600" cy="543917"/>
      </dsp:txXfrm>
    </dsp:sp>
    <dsp:sp modelId="{02F5A014-5F4F-4E55-90E3-681B12ACCE14}">
      <dsp:nvSpPr>
        <dsp:cNvPr id="0" name=""/>
        <dsp:cNvSpPr/>
      </dsp:nvSpPr>
      <dsp:spPr>
        <a:xfrm>
          <a:off x="0" y="2175669"/>
          <a:ext cx="10515600" cy="0"/>
        </a:xfrm>
        <a:prstGeom prst="line">
          <a:avLst/>
        </a:prstGeom>
        <a:solidFill>
          <a:schemeClr val="accent5">
            <a:hueOff val="-3862025"/>
            <a:satOff val="-9954"/>
            <a:lumOff val="-6723"/>
            <a:alphaOff val="0"/>
          </a:schemeClr>
        </a:solidFill>
        <a:ln w="12700" cap="flat" cmpd="sng" algn="ctr">
          <a:solidFill>
            <a:schemeClr val="accent5">
              <a:hueOff val="-3862025"/>
              <a:satOff val="-9954"/>
              <a:lumOff val="-672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DB71F7-0423-4D5D-9A0B-CD46C8F2B28F}">
      <dsp:nvSpPr>
        <dsp:cNvPr id="0" name=""/>
        <dsp:cNvSpPr/>
      </dsp:nvSpPr>
      <dsp:spPr>
        <a:xfrm>
          <a:off x="0" y="2175669"/>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IE" sz="2200" kern="1200"/>
            <a:t>Initial Persian resistance is overcome.</a:t>
          </a:r>
          <a:endParaRPr lang="en-US" sz="2200" kern="1200"/>
        </a:p>
      </dsp:txBody>
      <dsp:txXfrm>
        <a:off x="0" y="2175669"/>
        <a:ext cx="10515600" cy="543917"/>
      </dsp:txXfrm>
    </dsp:sp>
    <dsp:sp modelId="{FCBE3F30-DD62-42C7-86BA-ED82D109683B}">
      <dsp:nvSpPr>
        <dsp:cNvPr id="0" name=""/>
        <dsp:cNvSpPr/>
      </dsp:nvSpPr>
      <dsp:spPr>
        <a:xfrm>
          <a:off x="0" y="2719586"/>
          <a:ext cx="10515600" cy="0"/>
        </a:xfrm>
        <a:prstGeom prst="line">
          <a:avLst/>
        </a:prstGeom>
        <a:solidFill>
          <a:schemeClr val="accent5">
            <a:hueOff val="-4827531"/>
            <a:satOff val="-12442"/>
            <a:lumOff val="-8404"/>
            <a:alphaOff val="0"/>
          </a:schemeClr>
        </a:solidFill>
        <a:ln w="12700" cap="flat" cmpd="sng" algn="ctr">
          <a:solidFill>
            <a:schemeClr val="accent5">
              <a:hueOff val="-4827531"/>
              <a:satOff val="-12442"/>
              <a:lumOff val="-84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2C1D94-F749-43DE-8840-BFB398B0D3D8}">
      <dsp:nvSpPr>
        <dsp:cNvPr id="0" name=""/>
        <dsp:cNvSpPr/>
      </dsp:nvSpPr>
      <dsp:spPr>
        <a:xfrm>
          <a:off x="0" y="2719586"/>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IE" sz="2200" kern="1200"/>
            <a:t>Memnon – the Mercenary leader – flees South.</a:t>
          </a:r>
          <a:endParaRPr lang="en-US" sz="2200" kern="1200"/>
        </a:p>
      </dsp:txBody>
      <dsp:txXfrm>
        <a:off x="0" y="2719586"/>
        <a:ext cx="10515600" cy="543917"/>
      </dsp:txXfrm>
    </dsp:sp>
    <dsp:sp modelId="{7A8BE4A0-916B-4D85-9231-3AA71E705BE1}">
      <dsp:nvSpPr>
        <dsp:cNvPr id="0" name=""/>
        <dsp:cNvSpPr/>
      </dsp:nvSpPr>
      <dsp:spPr>
        <a:xfrm>
          <a:off x="0" y="3263503"/>
          <a:ext cx="10515600" cy="0"/>
        </a:xfrm>
        <a:prstGeom prst="line">
          <a:avLst/>
        </a:prstGeom>
        <a:solidFill>
          <a:schemeClr val="accent5">
            <a:hueOff val="-5793037"/>
            <a:satOff val="-14931"/>
            <a:lumOff val="-10084"/>
            <a:alphaOff val="0"/>
          </a:schemeClr>
        </a:solidFill>
        <a:ln w="12700" cap="flat" cmpd="sng" algn="ctr">
          <a:solidFill>
            <a:schemeClr val="accent5">
              <a:hueOff val="-5793037"/>
              <a:satOff val="-14931"/>
              <a:lumOff val="-1008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54F236-E5E4-4CCA-8FCC-5392C3F48720}">
      <dsp:nvSpPr>
        <dsp:cNvPr id="0" name=""/>
        <dsp:cNvSpPr/>
      </dsp:nvSpPr>
      <dsp:spPr>
        <a:xfrm>
          <a:off x="0" y="3263503"/>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IE" sz="2200" kern="1200"/>
            <a:t>Alexander executes and enslaves Greek Mercenaries fighting for Persia (see Arrian pg 75)</a:t>
          </a:r>
          <a:endParaRPr lang="en-US" sz="2200" kern="1200"/>
        </a:p>
      </dsp:txBody>
      <dsp:txXfrm>
        <a:off x="0" y="3263503"/>
        <a:ext cx="10515600" cy="543917"/>
      </dsp:txXfrm>
    </dsp:sp>
    <dsp:sp modelId="{06F604D0-5844-4739-AA32-4A67512A6F62}">
      <dsp:nvSpPr>
        <dsp:cNvPr id="0" name=""/>
        <dsp:cNvSpPr/>
      </dsp:nvSpPr>
      <dsp:spPr>
        <a:xfrm>
          <a:off x="0" y="3807420"/>
          <a:ext cx="10515600"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92E22F-36A6-4443-9BDD-4124E4875D35}">
      <dsp:nvSpPr>
        <dsp:cNvPr id="0" name=""/>
        <dsp:cNvSpPr/>
      </dsp:nvSpPr>
      <dsp:spPr>
        <a:xfrm>
          <a:off x="0" y="3807420"/>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IE" sz="2200" kern="1200"/>
            <a:t>Alexander sends 300 full suits of Persian armour back to Athens as an offering to Athena.</a:t>
          </a:r>
          <a:endParaRPr lang="en-US" sz="2200" kern="1200"/>
        </a:p>
      </dsp:txBody>
      <dsp:txXfrm>
        <a:off x="0" y="3807420"/>
        <a:ext cx="10515600" cy="54391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779BA1-C0A2-4F7A-843D-0DB6FE0A4473}">
      <dsp:nvSpPr>
        <dsp:cNvPr id="0" name=""/>
        <dsp:cNvSpPr/>
      </dsp:nvSpPr>
      <dsp:spPr>
        <a:xfrm>
          <a:off x="2103120" y="2007"/>
          <a:ext cx="8412480" cy="1040029"/>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264167" rIns="163225" bIns="264167" numCol="1" spcCol="1270" anchor="ctr" anchorCtr="0">
          <a:noAutofit/>
        </a:bodyPr>
        <a:lstStyle/>
        <a:p>
          <a:pPr lvl="0" algn="l" defTabSz="711200">
            <a:lnSpc>
              <a:spcPct val="100000"/>
            </a:lnSpc>
            <a:spcBef>
              <a:spcPct val="0"/>
            </a:spcBef>
            <a:spcAft>
              <a:spcPct val="35000"/>
            </a:spcAft>
          </a:pPr>
          <a:r>
            <a:rPr lang="en-US" sz="1600" kern="1200" dirty="0"/>
            <a:t>Alexander’s campaign down the coast of Asia Minor – including the siege of Miletus and Halicarnassus</a:t>
          </a:r>
        </a:p>
      </dsp:txBody>
      <dsp:txXfrm>
        <a:off x="2103120" y="2007"/>
        <a:ext cx="8412480" cy="1040029"/>
      </dsp:txXfrm>
    </dsp:sp>
    <dsp:sp modelId="{7B28224D-EE5A-47E9-AA35-3EB555E66A8F}">
      <dsp:nvSpPr>
        <dsp:cNvPr id="0" name=""/>
        <dsp:cNvSpPr/>
      </dsp:nvSpPr>
      <dsp:spPr>
        <a:xfrm>
          <a:off x="0" y="2007"/>
          <a:ext cx="2103120" cy="104002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290" tIns="102732" rIns="111290" bIns="102732" numCol="1" spcCol="1270" anchor="ctr" anchorCtr="0">
          <a:noAutofit/>
        </a:bodyPr>
        <a:lstStyle/>
        <a:p>
          <a:pPr lvl="0" algn="ctr" defTabSz="889000">
            <a:lnSpc>
              <a:spcPct val="100000"/>
            </a:lnSpc>
            <a:spcBef>
              <a:spcPct val="0"/>
            </a:spcBef>
            <a:spcAft>
              <a:spcPct val="35000"/>
            </a:spcAft>
          </a:pPr>
          <a:r>
            <a:rPr lang="en-US" sz="2000" kern="1200" dirty="0" err="1"/>
            <a:t>Summarise</a:t>
          </a:r>
          <a:endParaRPr lang="en-US" sz="2000" kern="1200" dirty="0"/>
        </a:p>
      </dsp:txBody>
      <dsp:txXfrm>
        <a:off x="0" y="2007"/>
        <a:ext cx="2103120" cy="1040029"/>
      </dsp:txXfrm>
    </dsp:sp>
    <dsp:sp modelId="{190DEC40-E496-46CE-BEA7-9664C8A053DA}">
      <dsp:nvSpPr>
        <dsp:cNvPr id="0" name=""/>
        <dsp:cNvSpPr/>
      </dsp:nvSpPr>
      <dsp:spPr>
        <a:xfrm>
          <a:off x="2103120" y="1104438"/>
          <a:ext cx="8412480" cy="1040029"/>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264167" rIns="163225" bIns="264167" numCol="1" spcCol="1270" anchor="ctr" anchorCtr="0">
          <a:noAutofit/>
        </a:bodyPr>
        <a:lstStyle/>
        <a:p>
          <a:pPr lvl="0" algn="l" defTabSz="711200">
            <a:lnSpc>
              <a:spcPct val="100000"/>
            </a:lnSpc>
            <a:spcBef>
              <a:spcPct val="0"/>
            </a:spcBef>
            <a:spcAft>
              <a:spcPct val="35000"/>
            </a:spcAft>
          </a:pPr>
          <a:r>
            <a:rPr lang="en-US" sz="1600" kern="1200" dirty="0"/>
            <a:t>the danger’s of the Persian navy</a:t>
          </a:r>
        </a:p>
      </dsp:txBody>
      <dsp:txXfrm>
        <a:off x="2103120" y="1104438"/>
        <a:ext cx="8412480" cy="1040029"/>
      </dsp:txXfrm>
    </dsp:sp>
    <dsp:sp modelId="{B73120B5-F6C1-4920-B92D-20C5B85D1334}">
      <dsp:nvSpPr>
        <dsp:cNvPr id="0" name=""/>
        <dsp:cNvSpPr/>
      </dsp:nvSpPr>
      <dsp:spPr>
        <a:xfrm>
          <a:off x="0" y="1104438"/>
          <a:ext cx="2103120" cy="104002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290" tIns="102732" rIns="111290" bIns="102732" numCol="1" spcCol="1270" anchor="ctr" anchorCtr="0">
          <a:noAutofit/>
        </a:bodyPr>
        <a:lstStyle/>
        <a:p>
          <a:pPr lvl="0" algn="ctr" defTabSz="889000">
            <a:lnSpc>
              <a:spcPct val="100000"/>
            </a:lnSpc>
            <a:spcBef>
              <a:spcPct val="0"/>
            </a:spcBef>
            <a:spcAft>
              <a:spcPct val="35000"/>
            </a:spcAft>
          </a:pPr>
          <a:r>
            <a:rPr lang="en-US" sz="2000" kern="1200" dirty="0"/>
            <a:t>Identify</a:t>
          </a:r>
        </a:p>
      </dsp:txBody>
      <dsp:txXfrm>
        <a:off x="0" y="1104438"/>
        <a:ext cx="2103120" cy="1040029"/>
      </dsp:txXfrm>
    </dsp:sp>
    <dsp:sp modelId="{806381B2-29B7-4D5D-89B8-DBDCF43CF6E8}">
      <dsp:nvSpPr>
        <dsp:cNvPr id="0" name=""/>
        <dsp:cNvSpPr/>
      </dsp:nvSpPr>
      <dsp:spPr>
        <a:xfrm>
          <a:off x="2103120" y="2206869"/>
          <a:ext cx="8412480" cy="1040029"/>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264167" rIns="163225" bIns="264167" numCol="1" spcCol="1270" anchor="ctr" anchorCtr="0">
          <a:noAutofit/>
        </a:bodyPr>
        <a:lstStyle/>
        <a:p>
          <a:pPr lvl="0" algn="l" defTabSz="711200">
            <a:lnSpc>
              <a:spcPct val="100000"/>
            </a:lnSpc>
            <a:spcBef>
              <a:spcPct val="0"/>
            </a:spcBef>
            <a:spcAft>
              <a:spcPct val="35000"/>
            </a:spcAft>
          </a:pPr>
          <a:r>
            <a:rPr lang="en-US" sz="1600" kern="1200" dirty="0"/>
            <a:t>ways of tackling a navy without fighting a naval battle</a:t>
          </a:r>
        </a:p>
      </dsp:txBody>
      <dsp:txXfrm>
        <a:off x="2103120" y="2206869"/>
        <a:ext cx="8412480" cy="1040029"/>
      </dsp:txXfrm>
    </dsp:sp>
    <dsp:sp modelId="{9E8BFDFE-EF32-40E0-8007-4F681111C16E}">
      <dsp:nvSpPr>
        <dsp:cNvPr id="0" name=""/>
        <dsp:cNvSpPr/>
      </dsp:nvSpPr>
      <dsp:spPr>
        <a:xfrm>
          <a:off x="0" y="2206869"/>
          <a:ext cx="2103120" cy="104002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290" tIns="102732" rIns="111290" bIns="102732" numCol="1" spcCol="1270" anchor="ctr" anchorCtr="0">
          <a:noAutofit/>
        </a:bodyPr>
        <a:lstStyle/>
        <a:p>
          <a:pPr lvl="0" algn="ctr" defTabSz="889000">
            <a:lnSpc>
              <a:spcPct val="100000"/>
            </a:lnSpc>
            <a:spcBef>
              <a:spcPct val="0"/>
            </a:spcBef>
            <a:spcAft>
              <a:spcPct val="35000"/>
            </a:spcAft>
          </a:pPr>
          <a:r>
            <a:rPr lang="en-US" sz="2000" kern="1200" dirty="0"/>
            <a:t>Speculate</a:t>
          </a:r>
        </a:p>
      </dsp:txBody>
      <dsp:txXfrm>
        <a:off x="0" y="2206869"/>
        <a:ext cx="2103120" cy="1040029"/>
      </dsp:txXfrm>
    </dsp:sp>
    <dsp:sp modelId="{689AD7D5-E08A-454B-A1FB-C1A85BDD95E4}">
      <dsp:nvSpPr>
        <dsp:cNvPr id="0" name=""/>
        <dsp:cNvSpPr/>
      </dsp:nvSpPr>
      <dsp:spPr>
        <a:xfrm>
          <a:off x="2103120" y="3309300"/>
          <a:ext cx="8412480" cy="1040029"/>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264167" rIns="163225" bIns="264167" numCol="1" spcCol="1270" anchor="ctr" anchorCtr="0">
          <a:noAutofit/>
        </a:bodyPr>
        <a:lstStyle/>
        <a:p>
          <a:pPr lvl="0" algn="l" defTabSz="711200">
            <a:lnSpc>
              <a:spcPct val="100000"/>
            </a:lnSpc>
            <a:spcBef>
              <a:spcPct val="0"/>
            </a:spcBef>
            <a:spcAft>
              <a:spcPct val="35000"/>
            </a:spcAft>
          </a:pPr>
          <a:r>
            <a:rPr lang="en-IE" sz="1600" kern="1200" dirty="0"/>
            <a:t>The success of Alexander’s Coastal Campaign</a:t>
          </a:r>
        </a:p>
      </dsp:txBody>
      <dsp:txXfrm>
        <a:off x="2103120" y="3309300"/>
        <a:ext cx="8412480" cy="1040029"/>
      </dsp:txXfrm>
    </dsp:sp>
    <dsp:sp modelId="{F5CDE074-41E1-4678-A234-53B585A481CA}">
      <dsp:nvSpPr>
        <dsp:cNvPr id="0" name=""/>
        <dsp:cNvSpPr/>
      </dsp:nvSpPr>
      <dsp:spPr>
        <a:xfrm>
          <a:off x="0" y="3309300"/>
          <a:ext cx="2103120" cy="104002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290" tIns="102732" rIns="111290" bIns="102732" numCol="1" spcCol="1270" anchor="ctr" anchorCtr="0">
          <a:noAutofit/>
        </a:bodyPr>
        <a:lstStyle/>
        <a:p>
          <a:pPr lvl="0" algn="ctr" defTabSz="889000">
            <a:lnSpc>
              <a:spcPct val="90000"/>
            </a:lnSpc>
            <a:spcBef>
              <a:spcPct val="0"/>
            </a:spcBef>
            <a:spcAft>
              <a:spcPct val="35000"/>
            </a:spcAft>
          </a:pPr>
          <a:r>
            <a:rPr lang="en-US" sz="2000" b="0" u="none" kern="1200"/>
            <a:t>Evaluate</a:t>
          </a:r>
        </a:p>
      </dsp:txBody>
      <dsp:txXfrm>
        <a:off x="0" y="3309300"/>
        <a:ext cx="2103120" cy="104002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94E842-50E8-48EF-B908-6D0EA71EF8B5}">
      <dsp:nvSpPr>
        <dsp:cNvPr id="0" name=""/>
        <dsp:cNvSpPr/>
      </dsp:nvSpPr>
      <dsp:spPr>
        <a:xfrm>
          <a:off x="2103120" y="1883"/>
          <a:ext cx="8412480" cy="975408"/>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247754" rIns="163225" bIns="247754" numCol="1" spcCol="1270" anchor="ctr" anchorCtr="0">
          <a:noAutofit/>
        </a:bodyPr>
        <a:lstStyle/>
        <a:p>
          <a:pPr lvl="0" algn="l" defTabSz="711200">
            <a:lnSpc>
              <a:spcPct val="100000"/>
            </a:lnSpc>
            <a:spcBef>
              <a:spcPct val="0"/>
            </a:spcBef>
            <a:spcAft>
              <a:spcPct val="35000"/>
            </a:spcAft>
          </a:pPr>
          <a:r>
            <a:rPr lang="en-US" sz="1600" kern="1200" dirty="0" err="1"/>
            <a:t>Arrian</a:t>
          </a:r>
          <a:r>
            <a:rPr lang="en-US" sz="1600" kern="1200" dirty="0"/>
            <a:t> and Plutarch’s account of the Battle of Issus</a:t>
          </a:r>
        </a:p>
      </dsp:txBody>
      <dsp:txXfrm>
        <a:off x="2103120" y="1883"/>
        <a:ext cx="8412480" cy="975408"/>
      </dsp:txXfrm>
    </dsp:sp>
    <dsp:sp modelId="{41ED5203-6AA6-4F75-A1C0-25C1E055F4B8}">
      <dsp:nvSpPr>
        <dsp:cNvPr id="0" name=""/>
        <dsp:cNvSpPr/>
      </dsp:nvSpPr>
      <dsp:spPr>
        <a:xfrm>
          <a:off x="0" y="1883"/>
          <a:ext cx="2103120" cy="975408"/>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290" tIns="96349" rIns="111290" bIns="96349" numCol="1" spcCol="1270" anchor="ctr" anchorCtr="0">
          <a:noAutofit/>
        </a:bodyPr>
        <a:lstStyle/>
        <a:p>
          <a:pPr lvl="0" algn="ctr" defTabSz="844550">
            <a:lnSpc>
              <a:spcPct val="100000"/>
            </a:lnSpc>
            <a:spcBef>
              <a:spcPct val="0"/>
            </a:spcBef>
            <a:spcAft>
              <a:spcPct val="35000"/>
            </a:spcAft>
          </a:pPr>
          <a:r>
            <a:rPr lang="en-US" sz="1900" kern="1200" dirty="0"/>
            <a:t>Read</a:t>
          </a:r>
        </a:p>
      </dsp:txBody>
      <dsp:txXfrm>
        <a:off x="0" y="1883"/>
        <a:ext cx="2103120" cy="975408"/>
      </dsp:txXfrm>
    </dsp:sp>
    <dsp:sp modelId="{171A6144-CA0F-482B-82DC-301793FB85F1}">
      <dsp:nvSpPr>
        <dsp:cNvPr id="0" name=""/>
        <dsp:cNvSpPr/>
      </dsp:nvSpPr>
      <dsp:spPr>
        <a:xfrm>
          <a:off x="2103120" y="1035816"/>
          <a:ext cx="8412480" cy="975408"/>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247754" rIns="163225" bIns="247754" numCol="1" spcCol="1270" anchor="ctr" anchorCtr="0">
          <a:noAutofit/>
        </a:bodyPr>
        <a:lstStyle/>
        <a:p>
          <a:pPr lvl="0" algn="l" defTabSz="711200">
            <a:lnSpc>
              <a:spcPct val="100000"/>
            </a:lnSpc>
            <a:spcBef>
              <a:spcPct val="0"/>
            </a:spcBef>
            <a:spcAft>
              <a:spcPct val="35000"/>
            </a:spcAft>
          </a:pPr>
          <a:r>
            <a:rPr lang="en-US" sz="1600" kern="1200" dirty="0"/>
            <a:t>the events leading up to the Battle</a:t>
          </a:r>
        </a:p>
      </dsp:txBody>
      <dsp:txXfrm>
        <a:off x="2103120" y="1035816"/>
        <a:ext cx="8412480" cy="975408"/>
      </dsp:txXfrm>
    </dsp:sp>
    <dsp:sp modelId="{9E10A4C8-7AE7-4441-B3DD-F6271F446746}">
      <dsp:nvSpPr>
        <dsp:cNvPr id="0" name=""/>
        <dsp:cNvSpPr/>
      </dsp:nvSpPr>
      <dsp:spPr>
        <a:xfrm>
          <a:off x="0" y="1035816"/>
          <a:ext cx="2103120" cy="975408"/>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290" tIns="96349" rIns="111290" bIns="96349" numCol="1" spcCol="1270" anchor="ctr" anchorCtr="0">
          <a:noAutofit/>
        </a:bodyPr>
        <a:lstStyle/>
        <a:p>
          <a:pPr lvl="0" algn="ctr" defTabSz="844550">
            <a:lnSpc>
              <a:spcPct val="100000"/>
            </a:lnSpc>
            <a:spcBef>
              <a:spcPct val="0"/>
            </a:spcBef>
            <a:spcAft>
              <a:spcPct val="35000"/>
            </a:spcAft>
          </a:pPr>
          <a:r>
            <a:rPr lang="en-US" sz="1900" kern="1200" dirty="0"/>
            <a:t>Outline</a:t>
          </a:r>
        </a:p>
      </dsp:txBody>
      <dsp:txXfrm>
        <a:off x="0" y="1035816"/>
        <a:ext cx="2103120" cy="975408"/>
      </dsp:txXfrm>
    </dsp:sp>
    <dsp:sp modelId="{487940BF-CB80-46C1-BCA7-822CDE690714}">
      <dsp:nvSpPr>
        <dsp:cNvPr id="0" name=""/>
        <dsp:cNvSpPr/>
      </dsp:nvSpPr>
      <dsp:spPr>
        <a:xfrm>
          <a:off x="2103120" y="2069749"/>
          <a:ext cx="8412480" cy="975408"/>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247754" rIns="163225" bIns="247754" numCol="1" spcCol="1270" anchor="ctr" anchorCtr="0">
          <a:noAutofit/>
        </a:bodyPr>
        <a:lstStyle/>
        <a:p>
          <a:pPr lvl="0" algn="l" defTabSz="711200">
            <a:lnSpc>
              <a:spcPct val="100000"/>
            </a:lnSpc>
            <a:spcBef>
              <a:spcPct val="0"/>
            </a:spcBef>
            <a:spcAft>
              <a:spcPct val="35000"/>
            </a:spcAft>
          </a:pPr>
          <a:r>
            <a:rPr lang="en-US" sz="1600" kern="1200" dirty="0"/>
            <a:t>the layout of Darius and Alexander’s armies</a:t>
          </a:r>
        </a:p>
      </dsp:txBody>
      <dsp:txXfrm>
        <a:off x="2103120" y="2069749"/>
        <a:ext cx="8412480" cy="975408"/>
      </dsp:txXfrm>
    </dsp:sp>
    <dsp:sp modelId="{8FD8B2FA-809A-419F-B806-3778DC271F5B}">
      <dsp:nvSpPr>
        <dsp:cNvPr id="0" name=""/>
        <dsp:cNvSpPr/>
      </dsp:nvSpPr>
      <dsp:spPr>
        <a:xfrm>
          <a:off x="0" y="2069749"/>
          <a:ext cx="2103120" cy="975408"/>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290" tIns="96349" rIns="111290" bIns="96349" numCol="1" spcCol="1270" anchor="ctr" anchorCtr="0">
          <a:noAutofit/>
        </a:bodyPr>
        <a:lstStyle/>
        <a:p>
          <a:pPr lvl="0" algn="ctr" defTabSz="844550">
            <a:lnSpc>
              <a:spcPct val="100000"/>
            </a:lnSpc>
            <a:spcBef>
              <a:spcPct val="0"/>
            </a:spcBef>
            <a:spcAft>
              <a:spcPct val="35000"/>
            </a:spcAft>
          </a:pPr>
          <a:r>
            <a:rPr lang="en-US" sz="1900" kern="1200" dirty="0"/>
            <a:t>Analysis </a:t>
          </a:r>
        </a:p>
      </dsp:txBody>
      <dsp:txXfrm>
        <a:off x="0" y="2069749"/>
        <a:ext cx="2103120" cy="975408"/>
      </dsp:txXfrm>
    </dsp:sp>
    <dsp:sp modelId="{CD7C62BE-5062-49FC-A5CB-B813C69BAC1C}">
      <dsp:nvSpPr>
        <dsp:cNvPr id="0" name=""/>
        <dsp:cNvSpPr/>
      </dsp:nvSpPr>
      <dsp:spPr>
        <a:xfrm>
          <a:off x="2103120" y="3103682"/>
          <a:ext cx="8412480" cy="975408"/>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247754" rIns="163225" bIns="247754" numCol="1" spcCol="1270" anchor="ctr" anchorCtr="0">
          <a:noAutofit/>
        </a:bodyPr>
        <a:lstStyle/>
        <a:p>
          <a:pPr lvl="0" algn="l" defTabSz="711200">
            <a:lnSpc>
              <a:spcPct val="100000"/>
            </a:lnSpc>
            <a:spcBef>
              <a:spcPct val="0"/>
            </a:spcBef>
            <a:spcAft>
              <a:spcPct val="35000"/>
            </a:spcAft>
          </a:pPr>
          <a:r>
            <a:rPr lang="en-IE" sz="1600" kern="1200" dirty="0"/>
            <a:t>who will win the battle</a:t>
          </a:r>
        </a:p>
      </dsp:txBody>
      <dsp:txXfrm>
        <a:off x="2103120" y="3103682"/>
        <a:ext cx="8412480" cy="975408"/>
      </dsp:txXfrm>
    </dsp:sp>
    <dsp:sp modelId="{013DFCCF-79D2-4857-98CB-56BAE111BB1D}">
      <dsp:nvSpPr>
        <dsp:cNvPr id="0" name=""/>
        <dsp:cNvSpPr/>
      </dsp:nvSpPr>
      <dsp:spPr>
        <a:xfrm>
          <a:off x="0" y="3103682"/>
          <a:ext cx="2103120" cy="975408"/>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290" tIns="96349" rIns="111290" bIns="96349" numCol="1" spcCol="1270" anchor="ctr" anchorCtr="0">
          <a:noAutofit/>
        </a:bodyPr>
        <a:lstStyle/>
        <a:p>
          <a:pPr lvl="0" algn="ctr" defTabSz="844550">
            <a:lnSpc>
              <a:spcPct val="90000"/>
            </a:lnSpc>
            <a:spcBef>
              <a:spcPct val="0"/>
            </a:spcBef>
            <a:spcAft>
              <a:spcPct val="35000"/>
            </a:spcAft>
          </a:pPr>
          <a:r>
            <a:rPr lang="en-US" sz="1900" b="0" u="none" kern="1200"/>
            <a:t>Evaluate/Speculate</a:t>
          </a:r>
        </a:p>
      </dsp:txBody>
      <dsp:txXfrm>
        <a:off x="0" y="3103682"/>
        <a:ext cx="2103120" cy="97540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2C770A-CA78-4B1D-AC6D-4C75303974E3}">
      <dsp:nvSpPr>
        <dsp:cNvPr id="0" name=""/>
        <dsp:cNvSpPr/>
      </dsp:nvSpPr>
      <dsp:spPr>
        <a:xfrm>
          <a:off x="0" y="16227"/>
          <a:ext cx="6513603" cy="11337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IE" sz="1600" kern="1200" dirty="0" smtClean="0"/>
            <a:t>Alexander is in Tarsus, </a:t>
          </a:r>
          <a:r>
            <a:rPr lang="en-IE" sz="1600" kern="1200" dirty="0" err="1" smtClean="0"/>
            <a:t>Cicilia</a:t>
          </a:r>
          <a:r>
            <a:rPr lang="en-IE" sz="1600" kern="1200" dirty="0" smtClean="0"/>
            <a:t> and sick. Darius is in Assyria on an open plain waiting Alexander’s approach.</a:t>
          </a:r>
          <a:endParaRPr lang="en-US" sz="1600" kern="1200" dirty="0"/>
        </a:p>
      </dsp:txBody>
      <dsp:txXfrm>
        <a:off x="55344" y="71571"/>
        <a:ext cx="6402915" cy="1023042"/>
      </dsp:txXfrm>
    </dsp:sp>
    <dsp:sp modelId="{59BC0DFF-DE3D-45C2-BE1C-DEEBB91E8E21}">
      <dsp:nvSpPr>
        <dsp:cNvPr id="0" name=""/>
        <dsp:cNvSpPr/>
      </dsp:nvSpPr>
      <dsp:spPr>
        <a:xfrm>
          <a:off x="0" y="1196037"/>
          <a:ext cx="6513603" cy="113373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IE" sz="1600" kern="1200" dirty="0" smtClean="0"/>
            <a:t>The delay of Alexander leads some in Darius court to worry about the moral of soldiers and wisdom of remaining static for too long. An exiled Macedonian, Amyntas advises waiting for Alexander who he says “will come wherever Darius is. Darius listens to the former.</a:t>
          </a:r>
          <a:endParaRPr lang="en-US" sz="1600" kern="1200" dirty="0"/>
        </a:p>
      </dsp:txBody>
      <dsp:txXfrm>
        <a:off x="55344" y="1251381"/>
        <a:ext cx="6402915" cy="1023042"/>
      </dsp:txXfrm>
    </dsp:sp>
    <dsp:sp modelId="{E34BE6B0-44D5-43BB-B90F-F5246FBDD37F}">
      <dsp:nvSpPr>
        <dsp:cNvPr id="0" name=""/>
        <dsp:cNvSpPr/>
      </dsp:nvSpPr>
      <dsp:spPr>
        <a:xfrm>
          <a:off x="0" y="2375848"/>
          <a:ext cx="6513603" cy="113373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IE" sz="1600" kern="1200" dirty="0" smtClean="0"/>
            <a:t>Alexander eventually moves south hugging the Mediterranean coast, while Darius moves north further inland, along the mountains. They likely pass each other in the mountains without noticing one another.</a:t>
          </a:r>
          <a:endParaRPr lang="en-US" sz="1600" kern="1200" dirty="0"/>
        </a:p>
      </dsp:txBody>
      <dsp:txXfrm>
        <a:off x="55344" y="2431192"/>
        <a:ext cx="6402915" cy="1023042"/>
      </dsp:txXfrm>
    </dsp:sp>
    <dsp:sp modelId="{162472E7-DDA5-4B58-B692-818970002118}">
      <dsp:nvSpPr>
        <dsp:cNvPr id="0" name=""/>
        <dsp:cNvSpPr/>
      </dsp:nvSpPr>
      <dsp:spPr>
        <a:xfrm>
          <a:off x="0" y="3555658"/>
          <a:ext cx="6513603" cy="113373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IE" sz="1600" kern="1200" dirty="0" smtClean="0"/>
            <a:t>Darius comes to Issus, where the Macedonian sick/injured lie. Alexander sends some Guards by ship back North to investigate where Darius’ army is. </a:t>
          </a:r>
          <a:endParaRPr lang="en-US" sz="1600" kern="1200" dirty="0"/>
        </a:p>
      </dsp:txBody>
      <dsp:txXfrm>
        <a:off x="55344" y="3611002"/>
        <a:ext cx="6402915" cy="1023042"/>
      </dsp:txXfrm>
    </dsp:sp>
    <dsp:sp modelId="{DA186000-216E-42FB-8E40-1351E2A13C74}">
      <dsp:nvSpPr>
        <dsp:cNvPr id="0" name=""/>
        <dsp:cNvSpPr/>
      </dsp:nvSpPr>
      <dsp:spPr>
        <a:xfrm>
          <a:off x="0" y="4735468"/>
          <a:ext cx="6513603" cy="113373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Alexander and Darius learn of the other’s location (Darius from the sick; Alexander from his Guard/scouts). Now Alexander turn around, back North along the coast. Darius moves south along the coast. They meet at the Pinarus River. Between the narrow pass of the </a:t>
          </a:r>
          <a:r>
            <a:rPr lang="en-US" sz="1600" b="1" kern="1200" dirty="0" smtClean="0"/>
            <a:t>Mountains and the Sea</a:t>
          </a:r>
          <a:r>
            <a:rPr lang="en-US" sz="1600" b="0" kern="1200" dirty="0" smtClean="0"/>
            <a:t>.</a:t>
          </a:r>
          <a:endParaRPr lang="en-US" sz="1600" kern="1200" dirty="0"/>
        </a:p>
      </dsp:txBody>
      <dsp:txXfrm>
        <a:off x="55344" y="4790812"/>
        <a:ext cx="6402915" cy="102304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2C770A-CA78-4B1D-AC6D-4C75303974E3}">
      <dsp:nvSpPr>
        <dsp:cNvPr id="0" name=""/>
        <dsp:cNvSpPr/>
      </dsp:nvSpPr>
      <dsp:spPr>
        <a:xfrm>
          <a:off x="0" y="38075"/>
          <a:ext cx="6513603" cy="140911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IE" sz="2000" kern="1200"/>
            <a:t>Darius sets up his Greek Infantry in the Centre (surrounding himself) and his weaker Persian Infantry on the flanks, with archers placed in front of the infantry.</a:t>
          </a:r>
          <a:endParaRPr lang="en-US" sz="2000" kern="1200"/>
        </a:p>
      </dsp:txBody>
      <dsp:txXfrm>
        <a:off x="68787" y="106862"/>
        <a:ext cx="6376029" cy="1271544"/>
      </dsp:txXfrm>
    </dsp:sp>
    <dsp:sp modelId="{59BC0DFF-DE3D-45C2-BE1C-DEEBB91E8E21}">
      <dsp:nvSpPr>
        <dsp:cNvPr id="0" name=""/>
        <dsp:cNvSpPr/>
      </dsp:nvSpPr>
      <dsp:spPr>
        <a:xfrm>
          <a:off x="0" y="1504794"/>
          <a:ext cx="6513603" cy="1409118"/>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IE" sz="2000" kern="1200"/>
            <a:t>Darius puts </a:t>
          </a:r>
          <a:r>
            <a:rPr lang="en-IE" sz="2000" u="sng" kern="1200"/>
            <a:t>ALL</a:t>
          </a:r>
          <a:r>
            <a:rPr lang="en-IE" sz="2000" kern="1200"/>
            <a:t> of the cavalry onto his right flank by the flat coast.</a:t>
          </a:r>
          <a:endParaRPr lang="en-US" sz="2000" kern="1200"/>
        </a:p>
      </dsp:txBody>
      <dsp:txXfrm>
        <a:off x="68787" y="1573581"/>
        <a:ext cx="6376029" cy="1271544"/>
      </dsp:txXfrm>
    </dsp:sp>
    <dsp:sp modelId="{E34BE6B0-44D5-43BB-B90F-F5246FBDD37F}">
      <dsp:nvSpPr>
        <dsp:cNvPr id="0" name=""/>
        <dsp:cNvSpPr/>
      </dsp:nvSpPr>
      <dsp:spPr>
        <a:xfrm>
          <a:off x="0" y="2971513"/>
          <a:ext cx="6513603" cy="1409118"/>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IE" sz="2000" kern="1200"/>
            <a:t>A small contingent of Cavalry and Infantry is placed in the hills behind Alexander’s line.</a:t>
          </a:r>
          <a:endParaRPr lang="en-US" sz="2000" kern="1200"/>
        </a:p>
      </dsp:txBody>
      <dsp:txXfrm>
        <a:off x="68787" y="3040300"/>
        <a:ext cx="6376029" cy="1271544"/>
      </dsp:txXfrm>
    </dsp:sp>
    <dsp:sp modelId="{162472E7-DDA5-4B58-B692-818970002118}">
      <dsp:nvSpPr>
        <dsp:cNvPr id="0" name=""/>
        <dsp:cNvSpPr/>
      </dsp:nvSpPr>
      <dsp:spPr>
        <a:xfrm>
          <a:off x="0" y="4438231"/>
          <a:ext cx="6513603" cy="140911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IE" sz="2000" kern="1200"/>
            <a:t>Alexander advances: his Macedonian phalanx in the centre; his Companion cavalry – under his command on his left; and his Thessalian/Allied cavalry facing the Persian cavalry by the coast.</a:t>
          </a:r>
          <a:endParaRPr lang="en-US" sz="2000" kern="1200"/>
        </a:p>
      </dsp:txBody>
      <dsp:txXfrm>
        <a:off x="68787" y="4507018"/>
        <a:ext cx="6376029" cy="127154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94E842-50E8-48EF-B908-6D0EA71EF8B5}">
      <dsp:nvSpPr>
        <dsp:cNvPr id="0" name=""/>
        <dsp:cNvSpPr/>
      </dsp:nvSpPr>
      <dsp:spPr>
        <a:xfrm>
          <a:off x="2103120" y="1773"/>
          <a:ext cx="8412480" cy="778134"/>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197646" rIns="163225" bIns="197646" numCol="1" spcCol="1270" anchor="ctr" anchorCtr="0">
          <a:noAutofit/>
        </a:bodyPr>
        <a:lstStyle/>
        <a:p>
          <a:pPr lvl="0" algn="l" defTabSz="711200">
            <a:lnSpc>
              <a:spcPct val="100000"/>
            </a:lnSpc>
            <a:spcBef>
              <a:spcPct val="0"/>
            </a:spcBef>
            <a:spcAft>
              <a:spcPct val="35000"/>
            </a:spcAft>
          </a:pPr>
          <a:r>
            <a:rPr lang="en-US" sz="1600" kern="1200" dirty="0" err="1"/>
            <a:t>Arrian</a:t>
          </a:r>
          <a:r>
            <a:rPr lang="en-US" sz="1600" kern="1200" dirty="0"/>
            <a:t> and Plutarch’s account of the Siege of </a:t>
          </a:r>
          <a:r>
            <a:rPr lang="en-US" sz="1600" kern="1200" dirty="0" err="1"/>
            <a:t>Tyre</a:t>
          </a:r>
          <a:endParaRPr lang="en-US" sz="1600" kern="1200" dirty="0"/>
        </a:p>
      </dsp:txBody>
      <dsp:txXfrm>
        <a:off x="2103120" y="1773"/>
        <a:ext cx="8412480" cy="778134"/>
      </dsp:txXfrm>
    </dsp:sp>
    <dsp:sp modelId="{41ED5203-6AA6-4F75-A1C0-25C1E055F4B8}">
      <dsp:nvSpPr>
        <dsp:cNvPr id="0" name=""/>
        <dsp:cNvSpPr/>
      </dsp:nvSpPr>
      <dsp:spPr>
        <a:xfrm>
          <a:off x="0" y="1773"/>
          <a:ext cx="2103120" cy="778134"/>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290" tIns="76862" rIns="111290" bIns="76862" numCol="1" spcCol="1270" anchor="ctr" anchorCtr="0">
          <a:noAutofit/>
        </a:bodyPr>
        <a:lstStyle/>
        <a:p>
          <a:pPr lvl="0" algn="ctr" defTabSz="889000">
            <a:lnSpc>
              <a:spcPct val="100000"/>
            </a:lnSpc>
            <a:spcBef>
              <a:spcPct val="0"/>
            </a:spcBef>
            <a:spcAft>
              <a:spcPct val="35000"/>
            </a:spcAft>
          </a:pPr>
          <a:r>
            <a:rPr lang="en-US" sz="2000" kern="1200" dirty="0"/>
            <a:t>Read</a:t>
          </a:r>
        </a:p>
      </dsp:txBody>
      <dsp:txXfrm>
        <a:off x="0" y="1773"/>
        <a:ext cx="2103120" cy="778134"/>
      </dsp:txXfrm>
    </dsp:sp>
    <dsp:sp modelId="{171A6144-CA0F-482B-82DC-301793FB85F1}">
      <dsp:nvSpPr>
        <dsp:cNvPr id="0" name=""/>
        <dsp:cNvSpPr/>
      </dsp:nvSpPr>
      <dsp:spPr>
        <a:xfrm>
          <a:off x="2103120" y="826596"/>
          <a:ext cx="8412480" cy="778134"/>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197646" rIns="163225" bIns="197646" numCol="1" spcCol="1270" anchor="ctr" anchorCtr="0">
          <a:noAutofit/>
        </a:bodyPr>
        <a:lstStyle/>
        <a:p>
          <a:pPr lvl="0" algn="l" defTabSz="711200">
            <a:lnSpc>
              <a:spcPct val="100000"/>
            </a:lnSpc>
            <a:spcBef>
              <a:spcPct val="0"/>
            </a:spcBef>
            <a:spcAft>
              <a:spcPct val="35000"/>
            </a:spcAft>
          </a:pPr>
          <a:r>
            <a:rPr lang="en-US" sz="1600" kern="1200" dirty="0"/>
            <a:t>the events of the Siege</a:t>
          </a:r>
        </a:p>
      </dsp:txBody>
      <dsp:txXfrm>
        <a:off x="2103120" y="826596"/>
        <a:ext cx="8412480" cy="778134"/>
      </dsp:txXfrm>
    </dsp:sp>
    <dsp:sp modelId="{9E10A4C8-7AE7-4441-B3DD-F6271F446746}">
      <dsp:nvSpPr>
        <dsp:cNvPr id="0" name=""/>
        <dsp:cNvSpPr/>
      </dsp:nvSpPr>
      <dsp:spPr>
        <a:xfrm>
          <a:off x="0" y="826596"/>
          <a:ext cx="2103120" cy="778134"/>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290" tIns="76862" rIns="111290" bIns="76862" numCol="1" spcCol="1270" anchor="ctr" anchorCtr="0">
          <a:noAutofit/>
        </a:bodyPr>
        <a:lstStyle/>
        <a:p>
          <a:pPr lvl="0" algn="ctr" defTabSz="889000">
            <a:lnSpc>
              <a:spcPct val="100000"/>
            </a:lnSpc>
            <a:spcBef>
              <a:spcPct val="0"/>
            </a:spcBef>
            <a:spcAft>
              <a:spcPct val="35000"/>
            </a:spcAft>
          </a:pPr>
          <a:r>
            <a:rPr lang="en-US" sz="2000" kern="1200" dirty="0"/>
            <a:t>Outline</a:t>
          </a:r>
        </a:p>
      </dsp:txBody>
      <dsp:txXfrm>
        <a:off x="0" y="826596"/>
        <a:ext cx="2103120" cy="778134"/>
      </dsp:txXfrm>
    </dsp:sp>
    <dsp:sp modelId="{487940BF-CB80-46C1-BCA7-822CDE690714}">
      <dsp:nvSpPr>
        <dsp:cNvPr id="0" name=""/>
        <dsp:cNvSpPr/>
      </dsp:nvSpPr>
      <dsp:spPr>
        <a:xfrm>
          <a:off x="2103120" y="1651419"/>
          <a:ext cx="8412480" cy="778134"/>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197646" rIns="163225" bIns="197646" numCol="1" spcCol="1270" anchor="ctr" anchorCtr="0">
          <a:noAutofit/>
        </a:bodyPr>
        <a:lstStyle/>
        <a:p>
          <a:pPr lvl="0" algn="l" defTabSz="711200">
            <a:lnSpc>
              <a:spcPct val="100000"/>
            </a:lnSpc>
            <a:spcBef>
              <a:spcPct val="0"/>
            </a:spcBef>
            <a:spcAft>
              <a:spcPct val="35000"/>
            </a:spcAft>
          </a:pPr>
          <a:r>
            <a:rPr lang="en-US" sz="1600" kern="1200" dirty="0"/>
            <a:t>the problems/obstacles Alexander and Tyrians faced in the Siege</a:t>
          </a:r>
        </a:p>
      </dsp:txBody>
      <dsp:txXfrm>
        <a:off x="2103120" y="1651419"/>
        <a:ext cx="8412480" cy="778134"/>
      </dsp:txXfrm>
    </dsp:sp>
    <dsp:sp modelId="{8FD8B2FA-809A-419F-B806-3778DC271F5B}">
      <dsp:nvSpPr>
        <dsp:cNvPr id="0" name=""/>
        <dsp:cNvSpPr/>
      </dsp:nvSpPr>
      <dsp:spPr>
        <a:xfrm>
          <a:off x="0" y="1651419"/>
          <a:ext cx="2103120" cy="778134"/>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290" tIns="76862" rIns="111290" bIns="76862" numCol="1" spcCol="1270" anchor="ctr" anchorCtr="0">
          <a:noAutofit/>
        </a:bodyPr>
        <a:lstStyle/>
        <a:p>
          <a:pPr lvl="0" algn="ctr" defTabSz="889000">
            <a:lnSpc>
              <a:spcPct val="100000"/>
            </a:lnSpc>
            <a:spcBef>
              <a:spcPct val="0"/>
            </a:spcBef>
            <a:spcAft>
              <a:spcPct val="35000"/>
            </a:spcAft>
          </a:pPr>
          <a:r>
            <a:rPr lang="en-US" sz="2000" kern="1200" dirty="0"/>
            <a:t>Analysis </a:t>
          </a:r>
        </a:p>
      </dsp:txBody>
      <dsp:txXfrm>
        <a:off x="0" y="1651419"/>
        <a:ext cx="2103120" cy="778134"/>
      </dsp:txXfrm>
    </dsp:sp>
    <dsp:sp modelId="{F73D76A8-6EA0-45F5-A8C7-440731DEB679}">
      <dsp:nvSpPr>
        <dsp:cNvPr id="0" name=""/>
        <dsp:cNvSpPr/>
      </dsp:nvSpPr>
      <dsp:spPr>
        <a:xfrm>
          <a:off x="2103120" y="2476242"/>
          <a:ext cx="8412480" cy="778134"/>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197646" rIns="163225" bIns="197646" numCol="1" spcCol="1270" anchor="ctr" anchorCtr="0">
          <a:noAutofit/>
        </a:bodyPr>
        <a:lstStyle/>
        <a:p>
          <a:pPr lvl="0" algn="l" defTabSz="711200">
            <a:lnSpc>
              <a:spcPct val="90000"/>
            </a:lnSpc>
            <a:spcBef>
              <a:spcPct val="0"/>
            </a:spcBef>
            <a:spcAft>
              <a:spcPct val="35000"/>
            </a:spcAft>
          </a:pPr>
          <a:r>
            <a:rPr lang="en-US" sz="1600" kern="1200" dirty="0"/>
            <a:t>the defensive and offensive strategies and technologies of ancient warfare to a modern context </a:t>
          </a:r>
        </a:p>
      </dsp:txBody>
      <dsp:txXfrm>
        <a:off x="2103120" y="2476242"/>
        <a:ext cx="8412480" cy="778134"/>
      </dsp:txXfrm>
    </dsp:sp>
    <dsp:sp modelId="{5AD61E6D-7C1E-4966-8B76-09116BB6097D}">
      <dsp:nvSpPr>
        <dsp:cNvPr id="0" name=""/>
        <dsp:cNvSpPr/>
      </dsp:nvSpPr>
      <dsp:spPr>
        <a:xfrm>
          <a:off x="0" y="2476242"/>
          <a:ext cx="2103120" cy="778134"/>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290" tIns="76862" rIns="111290" bIns="76862" numCol="1" spcCol="1270" anchor="ctr" anchorCtr="0">
          <a:noAutofit/>
        </a:bodyPr>
        <a:lstStyle/>
        <a:p>
          <a:pPr lvl="0" algn="ctr" defTabSz="889000">
            <a:lnSpc>
              <a:spcPct val="90000"/>
            </a:lnSpc>
            <a:spcBef>
              <a:spcPct val="0"/>
            </a:spcBef>
            <a:spcAft>
              <a:spcPct val="35000"/>
            </a:spcAft>
          </a:pPr>
          <a:r>
            <a:rPr lang="en-US" sz="2000" kern="1200" dirty="0"/>
            <a:t>Connect/compare</a:t>
          </a:r>
        </a:p>
      </dsp:txBody>
      <dsp:txXfrm>
        <a:off x="0" y="2476242"/>
        <a:ext cx="2103120" cy="778134"/>
      </dsp:txXfrm>
    </dsp:sp>
    <dsp:sp modelId="{CD7C62BE-5062-49FC-A5CB-B813C69BAC1C}">
      <dsp:nvSpPr>
        <dsp:cNvPr id="0" name=""/>
        <dsp:cNvSpPr/>
      </dsp:nvSpPr>
      <dsp:spPr>
        <a:xfrm>
          <a:off x="2103120" y="3301065"/>
          <a:ext cx="8412480" cy="778134"/>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197646" rIns="163225" bIns="197646" numCol="1" spcCol="1270" anchor="ctr" anchorCtr="0">
          <a:noAutofit/>
        </a:bodyPr>
        <a:lstStyle/>
        <a:p>
          <a:pPr lvl="0" algn="l" defTabSz="711200">
            <a:lnSpc>
              <a:spcPct val="100000"/>
            </a:lnSpc>
            <a:spcBef>
              <a:spcPct val="0"/>
            </a:spcBef>
            <a:spcAft>
              <a:spcPct val="35000"/>
            </a:spcAft>
          </a:pPr>
          <a:r>
            <a:rPr lang="en-IE" sz="1600" kern="1200" dirty="0"/>
            <a:t>Alexander’s conduct as a leader and </a:t>
          </a:r>
          <a:r>
            <a:rPr lang="en-IE" sz="1600" kern="1200" dirty="0" err="1"/>
            <a:t>strategiest</a:t>
          </a:r>
          <a:r>
            <a:rPr lang="en-IE" sz="1600" kern="1200" dirty="0"/>
            <a:t>/</a:t>
          </a:r>
          <a:r>
            <a:rPr lang="en-IE" sz="1600" kern="1200" dirty="0" err="1"/>
            <a:t>Sieger</a:t>
          </a:r>
          <a:endParaRPr lang="en-IE" sz="1600" kern="1200" dirty="0"/>
        </a:p>
      </dsp:txBody>
      <dsp:txXfrm>
        <a:off x="2103120" y="3301065"/>
        <a:ext cx="8412480" cy="778134"/>
      </dsp:txXfrm>
    </dsp:sp>
    <dsp:sp modelId="{013DFCCF-79D2-4857-98CB-56BAE111BB1D}">
      <dsp:nvSpPr>
        <dsp:cNvPr id="0" name=""/>
        <dsp:cNvSpPr/>
      </dsp:nvSpPr>
      <dsp:spPr>
        <a:xfrm>
          <a:off x="0" y="3301065"/>
          <a:ext cx="2103120" cy="778134"/>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290" tIns="76862" rIns="111290" bIns="76862" numCol="1" spcCol="1270" anchor="ctr" anchorCtr="0">
          <a:noAutofit/>
        </a:bodyPr>
        <a:lstStyle/>
        <a:p>
          <a:pPr lvl="0" algn="ctr" defTabSz="889000">
            <a:lnSpc>
              <a:spcPct val="90000"/>
            </a:lnSpc>
            <a:spcBef>
              <a:spcPct val="0"/>
            </a:spcBef>
            <a:spcAft>
              <a:spcPct val="35000"/>
            </a:spcAft>
          </a:pPr>
          <a:r>
            <a:rPr lang="en-US" sz="2000" b="0" u="none" kern="1200" dirty="0"/>
            <a:t>Evaluate</a:t>
          </a:r>
        </a:p>
      </dsp:txBody>
      <dsp:txXfrm>
        <a:off x="0" y="3301065"/>
        <a:ext cx="2103120" cy="77813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FAF1FB-CA49-4EEF-A47F-024177A69128}">
      <dsp:nvSpPr>
        <dsp:cNvPr id="0" name=""/>
        <dsp:cNvSpPr/>
      </dsp:nvSpPr>
      <dsp:spPr>
        <a:xfrm>
          <a:off x="0" y="41537"/>
          <a:ext cx="6513603" cy="139658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GB" sz="2500" kern="1200" dirty="0"/>
            <a:t>Builds a Mole</a:t>
          </a:r>
          <a:endParaRPr lang="en-US" sz="2500" kern="1200" dirty="0"/>
        </a:p>
      </dsp:txBody>
      <dsp:txXfrm>
        <a:off x="68176" y="109713"/>
        <a:ext cx="6377251" cy="1260235"/>
      </dsp:txXfrm>
    </dsp:sp>
    <dsp:sp modelId="{B86B7521-6000-4CAF-9F6B-67DDA45C2A77}">
      <dsp:nvSpPr>
        <dsp:cNvPr id="0" name=""/>
        <dsp:cNvSpPr/>
      </dsp:nvSpPr>
      <dsp:spPr>
        <a:xfrm>
          <a:off x="0" y="1510125"/>
          <a:ext cx="6513603" cy="1396587"/>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GB" sz="2500" kern="1200" dirty="0"/>
            <a:t>Protects the Mole with Two </a:t>
          </a:r>
          <a:r>
            <a:rPr lang="en-GB" sz="2500" kern="1200" dirty="0" smtClean="0"/>
            <a:t>Towers; Hides and Skins Protect the Two Towers from Flames.</a:t>
          </a:r>
          <a:endParaRPr lang="en-US" sz="2500" kern="1200" dirty="0"/>
        </a:p>
      </dsp:txBody>
      <dsp:txXfrm>
        <a:off x="68176" y="1578301"/>
        <a:ext cx="6377251" cy="1260235"/>
      </dsp:txXfrm>
    </dsp:sp>
    <dsp:sp modelId="{79440B4F-6FAB-413B-AD0B-EF7DBBAD5F1F}">
      <dsp:nvSpPr>
        <dsp:cNvPr id="0" name=""/>
        <dsp:cNvSpPr/>
      </dsp:nvSpPr>
      <dsp:spPr>
        <a:xfrm>
          <a:off x="0" y="2978713"/>
          <a:ext cx="6513603" cy="1396587"/>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GB" sz="2500" kern="1200" dirty="0" err="1" smtClean="0"/>
            <a:t>Cattleboat</a:t>
          </a:r>
          <a:r>
            <a:rPr lang="en-GB" sz="2500" kern="1200" dirty="0" smtClean="0"/>
            <a:t>/Horse-Transport ship rigged by Tyrians to enflame Towers and Mole</a:t>
          </a:r>
          <a:endParaRPr lang="en-US" sz="2500" kern="1200" dirty="0"/>
        </a:p>
      </dsp:txBody>
      <dsp:txXfrm>
        <a:off x="68176" y="3046889"/>
        <a:ext cx="6377251" cy="1260235"/>
      </dsp:txXfrm>
    </dsp:sp>
    <dsp:sp modelId="{331D13B8-8A8A-4B8B-A8B7-C2A53E1D84DE}">
      <dsp:nvSpPr>
        <dsp:cNvPr id="0" name=""/>
        <dsp:cNvSpPr/>
      </dsp:nvSpPr>
      <dsp:spPr>
        <a:xfrm>
          <a:off x="0" y="4447300"/>
          <a:ext cx="6513603" cy="1396587"/>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GB" sz="2500" kern="1200" dirty="0"/>
            <a:t>Tyrian Success: Boat crashes into Mole, Towers Burn, Tyrian ships come close to stop soldiers dowsing the flames</a:t>
          </a:r>
          <a:endParaRPr lang="en-US" sz="2500" kern="1200" dirty="0"/>
        </a:p>
      </dsp:txBody>
      <dsp:txXfrm>
        <a:off x="68176" y="4515476"/>
        <a:ext cx="6377251" cy="12602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27FE79-2742-4321-9497-E91605917A8A}">
      <dsp:nvSpPr>
        <dsp:cNvPr id="0" name=""/>
        <dsp:cNvSpPr/>
      </dsp:nvSpPr>
      <dsp:spPr>
        <a:xfrm>
          <a:off x="0" y="2347"/>
          <a:ext cx="6248400" cy="118980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A536FD-FFE9-4A7E-8759-5F19CEE10096}">
      <dsp:nvSpPr>
        <dsp:cNvPr id="0" name=""/>
        <dsp:cNvSpPr/>
      </dsp:nvSpPr>
      <dsp:spPr>
        <a:xfrm>
          <a:off x="359915" y="270053"/>
          <a:ext cx="654392" cy="654392"/>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84220D-432F-4726-9972-F12C06973899}">
      <dsp:nvSpPr>
        <dsp:cNvPr id="0" name=""/>
        <dsp:cNvSpPr/>
      </dsp:nvSpPr>
      <dsp:spPr>
        <a:xfrm>
          <a:off x="1374223" y="2347"/>
          <a:ext cx="4874176" cy="1189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921" tIns="125921" rIns="125921" bIns="125921" numCol="1" spcCol="1270" anchor="ctr" anchorCtr="0">
          <a:noAutofit/>
        </a:bodyPr>
        <a:lstStyle/>
        <a:p>
          <a:pPr lvl="0" algn="l" defTabSz="977900">
            <a:lnSpc>
              <a:spcPct val="90000"/>
            </a:lnSpc>
            <a:spcBef>
              <a:spcPct val="0"/>
            </a:spcBef>
            <a:spcAft>
              <a:spcPct val="35000"/>
            </a:spcAft>
          </a:pPr>
          <a:r>
            <a:rPr lang="en-GB" sz="2200" kern="1200"/>
            <a:t>The Alexander component of the Exam (Topic 2) can be a though as Alexander’s campaigns… but it can also be </a:t>
          </a:r>
          <a:r>
            <a:rPr lang="en-GB" sz="2200" i="1" kern="1200"/>
            <a:t>easy</a:t>
          </a:r>
          <a:r>
            <a:rPr lang="en-GB" sz="2200" kern="1200"/>
            <a:t>.</a:t>
          </a:r>
          <a:endParaRPr lang="en-US" sz="2200" kern="1200"/>
        </a:p>
      </dsp:txBody>
      <dsp:txXfrm>
        <a:off x="1374223" y="2347"/>
        <a:ext cx="4874176" cy="1189803"/>
      </dsp:txXfrm>
    </dsp:sp>
    <dsp:sp modelId="{A0B5F7EE-CAC3-497D-AEB5-B7BEFB10ECA2}">
      <dsp:nvSpPr>
        <dsp:cNvPr id="0" name=""/>
        <dsp:cNvSpPr/>
      </dsp:nvSpPr>
      <dsp:spPr>
        <a:xfrm>
          <a:off x="0" y="1489602"/>
          <a:ext cx="6248400" cy="1189803"/>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662757-1EA3-4BE4-AEAC-9FC2DC75A360}">
      <dsp:nvSpPr>
        <dsp:cNvPr id="0" name=""/>
        <dsp:cNvSpPr/>
      </dsp:nvSpPr>
      <dsp:spPr>
        <a:xfrm>
          <a:off x="359915" y="1757308"/>
          <a:ext cx="654392" cy="654392"/>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D1A7B1B-E22C-437D-9033-689277AED96E}">
      <dsp:nvSpPr>
        <dsp:cNvPr id="0" name=""/>
        <dsp:cNvSpPr/>
      </dsp:nvSpPr>
      <dsp:spPr>
        <a:xfrm>
          <a:off x="1374223" y="1489602"/>
          <a:ext cx="4874176" cy="1189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921" tIns="125921" rIns="125921" bIns="125921" numCol="1" spcCol="1270" anchor="ctr" anchorCtr="0">
          <a:noAutofit/>
        </a:bodyPr>
        <a:lstStyle/>
        <a:p>
          <a:pPr lvl="0" algn="l" defTabSz="977900">
            <a:lnSpc>
              <a:spcPct val="90000"/>
            </a:lnSpc>
            <a:spcBef>
              <a:spcPct val="0"/>
            </a:spcBef>
            <a:spcAft>
              <a:spcPct val="35000"/>
            </a:spcAft>
          </a:pPr>
          <a:r>
            <a:rPr lang="en-GB" sz="2200" kern="1200"/>
            <a:t>The trick is to prepare </a:t>
          </a:r>
          <a:r>
            <a:rPr lang="en-GB" sz="2200" i="1" kern="1200"/>
            <a:t>enough</a:t>
          </a:r>
          <a:r>
            <a:rPr lang="en-GB" sz="2200" kern="1200"/>
            <a:t> and pick the right question on the day.</a:t>
          </a:r>
          <a:endParaRPr lang="en-US" sz="2200" kern="1200"/>
        </a:p>
      </dsp:txBody>
      <dsp:txXfrm>
        <a:off x="1374223" y="1489602"/>
        <a:ext cx="4874176" cy="1189803"/>
      </dsp:txXfrm>
    </dsp:sp>
    <dsp:sp modelId="{D73071D0-6D44-4F93-B0A9-558F97470F65}">
      <dsp:nvSpPr>
        <dsp:cNvPr id="0" name=""/>
        <dsp:cNvSpPr/>
      </dsp:nvSpPr>
      <dsp:spPr>
        <a:xfrm>
          <a:off x="0" y="2976856"/>
          <a:ext cx="6248400" cy="1189803"/>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952AFF-746C-4A73-A93A-A264C24418E7}">
      <dsp:nvSpPr>
        <dsp:cNvPr id="0" name=""/>
        <dsp:cNvSpPr/>
      </dsp:nvSpPr>
      <dsp:spPr>
        <a:xfrm>
          <a:off x="359915" y="3244562"/>
          <a:ext cx="654392" cy="65439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6152548-00AE-4E0F-A1A4-0B662A737663}">
      <dsp:nvSpPr>
        <dsp:cNvPr id="0" name=""/>
        <dsp:cNvSpPr/>
      </dsp:nvSpPr>
      <dsp:spPr>
        <a:xfrm>
          <a:off x="1374223" y="2976856"/>
          <a:ext cx="4874176" cy="1189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921" tIns="125921" rIns="125921" bIns="125921" numCol="1" spcCol="1270" anchor="ctr" anchorCtr="0">
          <a:noAutofit/>
        </a:bodyPr>
        <a:lstStyle/>
        <a:p>
          <a:pPr lvl="0" algn="l" defTabSz="977900">
            <a:lnSpc>
              <a:spcPct val="90000"/>
            </a:lnSpc>
            <a:spcBef>
              <a:spcPct val="0"/>
            </a:spcBef>
            <a:spcAft>
              <a:spcPct val="35000"/>
            </a:spcAft>
          </a:pPr>
          <a:r>
            <a:rPr lang="en-GB" sz="2200" kern="1200"/>
            <a:t>They </a:t>
          </a:r>
          <a:r>
            <a:rPr lang="en-GB" sz="2200" i="1" kern="1200"/>
            <a:t>can</a:t>
          </a:r>
          <a:r>
            <a:rPr lang="en-GB" sz="2200" kern="1200"/>
            <a:t> ask you about </a:t>
          </a:r>
          <a:r>
            <a:rPr lang="en-GB" sz="2200" b="1" kern="1200"/>
            <a:t>anything</a:t>
          </a:r>
          <a:r>
            <a:rPr lang="en-GB" sz="2200" kern="1200"/>
            <a:t> from the </a:t>
          </a:r>
          <a:r>
            <a:rPr lang="en-GB" sz="2200" i="1" kern="1200"/>
            <a:t>whole</a:t>
          </a:r>
          <a:r>
            <a:rPr lang="en-GB" sz="2200" kern="1200"/>
            <a:t> of Arrian and Plutarch. This is a </a:t>
          </a:r>
          <a:r>
            <a:rPr lang="en-GB" sz="2200" i="1" kern="1200"/>
            <a:t>huge</a:t>
          </a:r>
          <a:r>
            <a:rPr lang="en-GB" sz="2200" kern="1200"/>
            <a:t> amount of content.</a:t>
          </a:r>
          <a:endParaRPr lang="en-US" sz="2200" kern="1200"/>
        </a:p>
      </dsp:txBody>
      <dsp:txXfrm>
        <a:off x="1374223" y="2976856"/>
        <a:ext cx="4874176" cy="1189803"/>
      </dsp:txXfrm>
    </dsp:sp>
    <dsp:sp modelId="{20B3EA37-8B08-4C31-A312-DCF6C61ACF33}">
      <dsp:nvSpPr>
        <dsp:cNvPr id="0" name=""/>
        <dsp:cNvSpPr/>
      </dsp:nvSpPr>
      <dsp:spPr>
        <a:xfrm>
          <a:off x="0" y="4464111"/>
          <a:ext cx="6248400" cy="1189803"/>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48E668-7E20-4FE5-9B09-D97C8D6D6576}">
      <dsp:nvSpPr>
        <dsp:cNvPr id="0" name=""/>
        <dsp:cNvSpPr/>
      </dsp:nvSpPr>
      <dsp:spPr>
        <a:xfrm>
          <a:off x="359915" y="4731817"/>
          <a:ext cx="654392" cy="65439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A8814B-28B1-4A58-86D7-C79843BF2BD3}">
      <dsp:nvSpPr>
        <dsp:cNvPr id="0" name=""/>
        <dsp:cNvSpPr/>
      </dsp:nvSpPr>
      <dsp:spPr>
        <a:xfrm>
          <a:off x="1374223" y="4464111"/>
          <a:ext cx="4874176" cy="1189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921" tIns="125921" rIns="125921" bIns="125921" numCol="1" spcCol="1270" anchor="ctr" anchorCtr="0">
          <a:noAutofit/>
        </a:bodyPr>
        <a:lstStyle/>
        <a:p>
          <a:pPr lvl="0" algn="l" defTabSz="977900">
            <a:lnSpc>
              <a:spcPct val="90000"/>
            </a:lnSpc>
            <a:spcBef>
              <a:spcPct val="0"/>
            </a:spcBef>
            <a:spcAft>
              <a:spcPct val="35000"/>
            </a:spcAft>
          </a:pPr>
          <a:r>
            <a:rPr lang="en-GB" sz="2200" i="1" kern="1200"/>
            <a:t>However</a:t>
          </a:r>
          <a:r>
            <a:rPr lang="en-GB" sz="2200" kern="1200"/>
            <a:t>, there </a:t>
          </a:r>
          <a:r>
            <a:rPr lang="en-GB" sz="2200" i="1" kern="1200"/>
            <a:t>are</a:t>
          </a:r>
          <a:r>
            <a:rPr lang="en-GB" sz="2200" kern="1200"/>
            <a:t> </a:t>
          </a:r>
          <a:r>
            <a:rPr lang="en-GB" sz="2200" b="1" kern="1200"/>
            <a:t>standard questions</a:t>
          </a:r>
          <a:r>
            <a:rPr lang="en-GB" sz="2200" kern="1200"/>
            <a:t> that come up </a:t>
          </a:r>
          <a:r>
            <a:rPr lang="en-GB" sz="2200" i="1" kern="1200"/>
            <a:t>every year</a:t>
          </a:r>
          <a:r>
            <a:rPr lang="en-GB" sz="2200" kern="1200"/>
            <a:t>.</a:t>
          </a:r>
          <a:endParaRPr lang="en-US" sz="2200" kern="1200"/>
        </a:p>
      </dsp:txBody>
      <dsp:txXfrm>
        <a:off x="1374223" y="4464111"/>
        <a:ext cx="4874176" cy="1189803"/>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7C44DE-B099-4694-93A6-F5C0B04D2CAF}">
      <dsp:nvSpPr>
        <dsp:cNvPr id="0" name=""/>
        <dsp:cNvSpPr/>
      </dsp:nvSpPr>
      <dsp:spPr>
        <a:xfrm>
          <a:off x="0" y="38075"/>
          <a:ext cx="6513603" cy="140911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GB" sz="2000" kern="1200" dirty="0"/>
            <a:t>Wider mole with more Towers</a:t>
          </a:r>
          <a:endParaRPr lang="en-US" sz="2000" kern="1200" dirty="0"/>
        </a:p>
      </dsp:txBody>
      <dsp:txXfrm>
        <a:off x="68787" y="106862"/>
        <a:ext cx="6376029" cy="1271544"/>
      </dsp:txXfrm>
    </dsp:sp>
    <dsp:sp modelId="{7649F3DA-5CEC-4E87-BDDD-31E3864F8AA4}">
      <dsp:nvSpPr>
        <dsp:cNvPr id="0" name=""/>
        <dsp:cNvSpPr/>
      </dsp:nvSpPr>
      <dsp:spPr>
        <a:xfrm>
          <a:off x="0" y="1504794"/>
          <a:ext cx="6513603" cy="1409118"/>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GB" sz="2000" kern="1200" dirty="0"/>
            <a:t>Alexander is “Relentless, Implacable”</a:t>
          </a:r>
          <a:endParaRPr lang="en-US" sz="2000" kern="1200" dirty="0"/>
        </a:p>
      </dsp:txBody>
      <dsp:txXfrm>
        <a:off x="68787" y="1573581"/>
        <a:ext cx="6376029" cy="1271544"/>
      </dsp:txXfrm>
    </dsp:sp>
    <dsp:sp modelId="{C4039C74-05AF-4C45-B877-B7E99D16A34B}">
      <dsp:nvSpPr>
        <dsp:cNvPr id="0" name=""/>
        <dsp:cNvSpPr/>
      </dsp:nvSpPr>
      <dsp:spPr>
        <a:xfrm>
          <a:off x="0" y="2971513"/>
          <a:ext cx="6513603" cy="1409118"/>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GB" sz="2000" kern="1200"/>
            <a:t>Acquisition of a fleet. Cyprus + Phoenecia. Consider that the kings of the cities are with the fleets and their cities have been occupied by Alexander. It is a no brainer to come over to Alex’s side.</a:t>
          </a:r>
          <a:endParaRPr lang="en-US" sz="2000" kern="1200"/>
        </a:p>
      </dsp:txBody>
      <dsp:txXfrm>
        <a:off x="68787" y="3040300"/>
        <a:ext cx="6376029" cy="1271544"/>
      </dsp:txXfrm>
    </dsp:sp>
    <dsp:sp modelId="{9CC908A4-F254-4443-A0A4-DADF280DBD56}">
      <dsp:nvSpPr>
        <dsp:cNvPr id="0" name=""/>
        <dsp:cNvSpPr/>
      </dsp:nvSpPr>
      <dsp:spPr>
        <a:xfrm>
          <a:off x="0" y="4438231"/>
          <a:ext cx="6513603" cy="140911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GB" sz="2000" kern="1200" dirty="0"/>
            <a:t>Reinforcements </a:t>
          </a:r>
          <a:r>
            <a:rPr lang="en-GB" sz="2000" kern="1200" dirty="0" smtClean="0"/>
            <a:t>from Greece (4000</a:t>
          </a:r>
          <a:r>
            <a:rPr lang="en-GB" sz="2000" kern="1200" dirty="0"/>
            <a:t>)</a:t>
          </a:r>
          <a:endParaRPr lang="en-US" sz="2000" kern="1200" dirty="0"/>
        </a:p>
      </dsp:txBody>
      <dsp:txXfrm>
        <a:off x="68787" y="4507018"/>
        <a:ext cx="6376029" cy="127154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723BB4-7D15-4C5F-A321-3DF6A71E82D9}">
      <dsp:nvSpPr>
        <dsp:cNvPr id="0" name=""/>
        <dsp:cNvSpPr/>
      </dsp:nvSpPr>
      <dsp:spPr>
        <a:xfrm>
          <a:off x="0" y="870766"/>
          <a:ext cx="6997700" cy="67532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GB" sz="1700" kern="1200" dirty="0"/>
            <a:t>Surprisingly </a:t>
          </a:r>
          <a:r>
            <a:rPr lang="en-GB" sz="1700" kern="1200" dirty="0" smtClean="0"/>
            <a:t>Large </a:t>
          </a:r>
          <a:r>
            <a:rPr lang="en-GB" sz="1700" kern="1200" dirty="0"/>
            <a:t>Fleet, Tyrians decide not to Battle in open water</a:t>
          </a:r>
          <a:endParaRPr lang="en-US" sz="1700" kern="1200" dirty="0"/>
        </a:p>
      </dsp:txBody>
      <dsp:txXfrm>
        <a:off x="32967" y="903733"/>
        <a:ext cx="6931766" cy="609393"/>
      </dsp:txXfrm>
    </dsp:sp>
    <dsp:sp modelId="{DB0272DD-AC5E-4D29-AFD1-9FE36D4FFF3C}">
      <dsp:nvSpPr>
        <dsp:cNvPr id="0" name=""/>
        <dsp:cNvSpPr/>
      </dsp:nvSpPr>
      <dsp:spPr>
        <a:xfrm>
          <a:off x="0" y="1595053"/>
          <a:ext cx="6997700" cy="675327"/>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GB" sz="1700" kern="1200" dirty="0"/>
            <a:t>Blockade of Harbours </a:t>
          </a:r>
          <a:r>
            <a:rPr lang="en-GB" sz="1700" kern="1200" dirty="0" smtClean="0"/>
            <a:t>by Tyrians: </a:t>
          </a:r>
          <a:r>
            <a:rPr lang="en-GB" sz="1700" kern="1200" dirty="0"/>
            <a:t>Ships with bows out, line across the harbour entrance</a:t>
          </a:r>
          <a:endParaRPr lang="en-US" sz="1700" kern="1200" dirty="0"/>
        </a:p>
      </dsp:txBody>
      <dsp:txXfrm>
        <a:off x="32967" y="1628020"/>
        <a:ext cx="6931766" cy="609393"/>
      </dsp:txXfrm>
    </dsp:sp>
    <dsp:sp modelId="{D7F6F56E-5AB1-48E7-ABF8-3C3620D54D4D}">
      <dsp:nvSpPr>
        <dsp:cNvPr id="0" name=""/>
        <dsp:cNvSpPr/>
      </dsp:nvSpPr>
      <dsp:spPr>
        <a:xfrm>
          <a:off x="0" y="2319341"/>
          <a:ext cx="6997700" cy="675327"/>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GB" sz="1700" kern="1200" dirty="0"/>
            <a:t>Blockade of Town (Alexander): Cypriots and Sidonians are slip between North and South </a:t>
          </a:r>
          <a:r>
            <a:rPr lang="en-GB" sz="1700" kern="1200" dirty="0" smtClean="0"/>
            <a:t>Harbours respectively.</a:t>
          </a:r>
          <a:endParaRPr lang="en-US" sz="1700" kern="1200" dirty="0"/>
        </a:p>
      </dsp:txBody>
      <dsp:txXfrm>
        <a:off x="32967" y="2352308"/>
        <a:ext cx="6931766" cy="609393"/>
      </dsp:txXfrm>
    </dsp:sp>
    <dsp:sp modelId="{C95A955E-A6D1-4DD9-A862-671DA13850A8}">
      <dsp:nvSpPr>
        <dsp:cNvPr id="0" name=""/>
        <dsp:cNvSpPr/>
      </dsp:nvSpPr>
      <dsp:spPr>
        <a:xfrm>
          <a:off x="0" y="3043629"/>
          <a:ext cx="6997700" cy="675327"/>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GB" sz="1700" kern="1200" dirty="0"/>
            <a:t>Artillery Ships: brought close to the walls to bombard</a:t>
          </a:r>
          <a:endParaRPr lang="en-US" sz="1700" kern="1200" dirty="0"/>
        </a:p>
      </dsp:txBody>
      <dsp:txXfrm>
        <a:off x="32967" y="3076596"/>
        <a:ext cx="6931766" cy="609393"/>
      </dsp:txXfrm>
    </dsp:sp>
    <dsp:sp modelId="{2D86E476-F566-41A5-B4BA-987AE685D6B0}">
      <dsp:nvSpPr>
        <dsp:cNvPr id="0" name=""/>
        <dsp:cNvSpPr/>
      </dsp:nvSpPr>
      <dsp:spPr>
        <a:xfrm>
          <a:off x="0" y="3767916"/>
          <a:ext cx="6997700" cy="675327"/>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GB" sz="1700" kern="1200" dirty="0"/>
            <a:t>Tyrians build wooden towers on walls and hurl Large sunken </a:t>
          </a:r>
          <a:r>
            <a:rPr lang="en-GB" sz="1700" kern="1200" dirty="0" smtClean="0"/>
            <a:t>stones </a:t>
          </a:r>
          <a:r>
            <a:rPr lang="en-GB" sz="1700" kern="1200" dirty="0"/>
            <a:t>blocks beneath the sea to hinder Macedonian advance</a:t>
          </a:r>
          <a:endParaRPr lang="en-US" sz="1700" kern="1200" dirty="0"/>
        </a:p>
      </dsp:txBody>
      <dsp:txXfrm>
        <a:off x="32967" y="3800883"/>
        <a:ext cx="6931766" cy="609393"/>
      </dsp:txXfrm>
    </dsp:sp>
    <dsp:sp modelId="{CC9FEA44-CB0F-4185-AD61-72E59591478D}">
      <dsp:nvSpPr>
        <dsp:cNvPr id="0" name=""/>
        <dsp:cNvSpPr/>
      </dsp:nvSpPr>
      <dsp:spPr>
        <a:xfrm>
          <a:off x="0" y="4492204"/>
          <a:ext cx="6997700" cy="675327"/>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IE" sz="1700" kern="1200" dirty="0"/>
            <a:t>Macedonians – protected by new fleet – pull stones from the sea, attaching chains to their anchors instead stopping Tyrian divers cutting them</a:t>
          </a:r>
        </a:p>
      </dsp:txBody>
      <dsp:txXfrm>
        <a:off x="32967" y="4525171"/>
        <a:ext cx="6931766" cy="609393"/>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745624-B35C-4412-A23B-5D03F4CA1EFE}">
      <dsp:nvSpPr>
        <dsp:cNvPr id="0" name=""/>
        <dsp:cNvSpPr/>
      </dsp:nvSpPr>
      <dsp:spPr>
        <a:xfrm>
          <a:off x="0" y="321704"/>
          <a:ext cx="6513603" cy="100693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GB" sz="1800" kern="1200" dirty="0"/>
            <a:t>Last efforts of the </a:t>
          </a:r>
          <a:r>
            <a:rPr lang="en-GB" sz="1800" kern="1200" dirty="0" smtClean="0"/>
            <a:t>Tyrians; a surprise attack on the Cypriot contingent (North) as Alex is away resting.</a:t>
          </a:r>
          <a:endParaRPr lang="en-US" sz="1800" kern="1200" dirty="0"/>
        </a:p>
      </dsp:txBody>
      <dsp:txXfrm>
        <a:off x="49154" y="370858"/>
        <a:ext cx="6415295" cy="908623"/>
      </dsp:txXfrm>
    </dsp:sp>
    <dsp:sp modelId="{27C5E3BD-8103-437B-B9ED-0A6354E61378}">
      <dsp:nvSpPr>
        <dsp:cNvPr id="0" name=""/>
        <dsp:cNvSpPr/>
      </dsp:nvSpPr>
      <dsp:spPr>
        <a:xfrm>
          <a:off x="0" y="1380476"/>
          <a:ext cx="6513603" cy="1006931"/>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GB" sz="1800" kern="1200" dirty="0" smtClean="0"/>
            <a:t>Tyrian Fleet initially successful.</a:t>
          </a:r>
          <a:endParaRPr lang="en-US" sz="1800" kern="1200" dirty="0"/>
        </a:p>
      </dsp:txBody>
      <dsp:txXfrm>
        <a:off x="49154" y="1429630"/>
        <a:ext cx="6415295" cy="908623"/>
      </dsp:txXfrm>
    </dsp:sp>
    <dsp:sp modelId="{F89A86E2-5C00-4CCB-AAED-D41872A0A0C7}">
      <dsp:nvSpPr>
        <dsp:cNvPr id="0" name=""/>
        <dsp:cNvSpPr/>
      </dsp:nvSpPr>
      <dsp:spPr>
        <a:xfrm>
          <a:off x="0" y="2439247"/>
          <a:ext cx="6513603" cy="1006931"/>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GB" sz="1800" kern="1200" dirty="0" smtClean="0"/>
            <a:t>Alexander quickly returns to his </a:t>
          </a:r>
          <a:r>
            <a:rPr lang="en-GB" sz="1800" kern="1200" dirty="0" err="1" smtClean="0"/>
            <a:t>quinquereme</a:t>
          </a:r>
          <a:r>
            <a:rPr lang="en-GB" sz="1800" kern="1200" dirty="0" smtClean="0"/>
            <a:t> and taking 5 triremes ventured North to help the Cypriots.</a:t>
          </a:r>
          <a:endParaRPr lang="en-US" sz="1800" kern="1200" dirty="0"/>
        </a:p>
      </dsp:txBody>
      <dsp:txXfrm>
        <a:off x="49154" y="2488401"/>
        <a:ext cx="6415295" cy="908623"/>
      </dsp:txXfrm>
    </dsp:sp>
    <dsp:sp modelId="{E56A5D48-5FB0-4963-B669-E11B357FA130}">
      <dsp:nvSpPr>
        <dsp:cNvPr id="0" name=""/>
        <dsp:cNvSpPr/>
      </dsp:nvSpPr>
      <dsp:spPr>
        <a:xfrm>
          <a:off x="0" y="3498018"/>
          <a:ext cx="6513603" cy="1006931"/>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Shouts from soldiers on the Tyrian walls let their fleet know of Alex advance; but some didn’t turn back quick enough. A </a:t>
          </a:r>
          <a:r>
            <a:rPr lang="en-US" sz="1800" kern="1200" dirty="0" err="1" smtClean="0"/>
            <a:t>quinquereme</a:t>
          </a:r>
          <a:r>
            <a:rPr lang="en-US" sz="1800" kern="1200" dirty="0" smtClean="0"/>
            <a:t> and </a:t>
          </a:r>
          <a:r>
            <a:rPr lang="en-US" sz="1800" kern="1200" dirty="0" err="1" smtClean="0"/>
            <a:t>quadrireme</a:t>
          </a:r>
          <a:r>
            <a:rPr lang="en-US" sz="1800" kern="1200" dirty="0" smtClean="0"/>
            <a:t> were captured. Other ships were disabled.</a:t>
          </a:r>
          <a:endParaRPr lang="en-US" sz="1800" kern="1200" dirty="0"/>
        </a:p>
      </dsp:txBody>
      <dsp:txXfrm>
        <a:off x="49154" y="3547172"/>
        <a:ext cx="6415295" cy="908623"/>
      </dsp:txXfrm>
    </dsp:sp>
    <dsp:sp modelId="{88154B3A-6C27-4AAF-8365-C399283FFF56}">
      <dsp:nvSpPr>
        <dsp:cNvPr id="0" name=""/>
        <dsp:cNvSpPr/>
      </dsp:nvSpPr>
      <dsp:spPr>
        <a:xfrm>
          <a:off x="0" y="4556789"/>
          <a:ext cx="6513603" cy="1006931"/>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Alex locates a weak spot in the </a:t>
          </a:r>
          <a:r>
            <a:rPr lang="en-US" sz="1800" kern="1200" dirty="0" smtClean="0"/>
            <a:t>walls to the south facing Egypt.</a:t>
          </a:r>
          <a:endParaRPr lang="en-US" sz="1800" kern="1200" dirty="0"/>
        </a:p>
      </dsp:txBody>
      <dsp:txXfrm>
        <a:off x="49154" y="4605943"/>
        <a:ext cx="6415295" cy="908623"/>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1374DB-679B-4687-A2A4-43809B9693C7}">
      <dsp:nvSpPr>
        <dsp:cNvPr id="0" name=""/>
        <dsp:cNvSpPr/>
      </dsp:nvSpPr>
      <dsp:spPr>
        <a:xfrm>
          <a:off x="0" y="718"/>
          <a:ext cx="6513603"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CA70BC-7D4A-4CCE-82A7-7B4EC738B32E}">
      <dsp:nvSpPr>
        <dsp:cNvPr id="0" name=""/>
        <dsp:cNvSpPr/>
      </dsp:nvSpPr>
      <dsp:spPr>
        <a:xfrm>
          <a:off x="0" y="718"/>
          <a:ext cx="6513603" cy="840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GB" sz="1600" kern="1200" dirty="0" smtClean="0"/>
            <a:t>Alex bring gangways after his siege engine bombard the weak spot. </a:t>
          </a:r>
          <a:endParaRPr lang="en-US" sz="1600" kern="1200" dirty="0"/>
        </a:p>
      </dsp:txBody>
      <dsp:txXfrm>
        <a:off x="0" y="718"/>
        <a:ext cx="6513603" cy="840569"/>
      </dsp:txXfrm>
    </dsp:sp>
    <dsp:sp modelId="{AC402806-AF52-4292-9F3E-C983B8397AC2}">
      <dsp:nvSpPr>
        <dsp:cNvPr id="0" name=""/>
        <dsp:cNvSpPr/>
      </dsp:nvSpPr>
      <dsp:spPr>
        <a:xfrm>
          <a:off x="0" y="841288"/>
          <a:ext cx="6513603" cy="0"/>
        </a:xfrm>
        <a:prstGeom prst="line">
          <a:avLst/>
        </a:prstGeom>
        <a:solidFill>
          <a:schemeClr val="accent5">
            <a:hueOff val="-1126424"/>
            <a:satOff val="-2903"/>
            <a:lumOff val="-1961"/>
            <a:alphaOff val="0"/>
          </a:schemeClr>
        </a:solidFill>
        <a:ln w="12700" cap="flat" cmpd="sng" algn="ctr">
          <a:solidFill>
            <a:schemeClr val="accent5">
              <a:hueOff val="-1126424"/>
              <a:satOff val="-2903"/>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7B537F-ED05-4679-A2DF-C66216577E9F}">
      <dsp:nvSpPr>
        <dsp:cNvPr id="0" name=""/>
        <dsp:cNvSpPr/>
      </dsp:nvSpPr>
      <dsp:spPr>
        <a:xfrm>
          <a:off x="0" y="841288"/>
          <a:ext cx="6513603" cy="840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GB" sz="1600" kern="1200" dirty="0" smtClean="0"/>
            <a:t>The Guards manned one ship </a:t>
          </a:r>
          <a:r>
            <a:rPr lang="en-GB" sz="1600" kern="1200" dirty="0" err="1" smtClean="0"/>
            <a:t>Admetus</a:t>
          </a:r>
          <a:r>
            <a:rPr lang="en-GB" sz="1600" kern="1200" dirty="0" smtClean="0"/>
            <a:t>. Alex himself commanding the Guards makes first breach cross the gangway and assails the breach.</a:t>
          </a:r>
          <a:endParaRPr lang="en-US" sz="1600" kern="1200" dirty="0"/>
        </a:p>
      </dsp:txBody>
      <dsp:txXfrm>
        <a:off x="0" y="841288"/>
        <a:ext cx="6513603" cy="840569"/>
      </dsp:txXfrm>
    </dsp:sp>
    <dsp:sp modelId="{89EA0218-6DAA-4017-96C5-95ED53D16558}">
      <dsp:nvSpPr>
        <dsp:cNvPr id="0" name=""/>
        <dsp:cNvSpPr/>
      </dsp:nvSpPr>
      <dsp:spPr>
        <a:xfrm>
          <a:off x="0" y="1681858"/>
          <a:ext cx="6513603" cy="0"/>
        </a:xfrm>
        <a:prstGeom prst="line">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391AAA-C95C-459E-967B-21B3A3B901E7}">
      <dsp:nvSpPr>
        <dsp:cNvPr id="0" name=""/>
        <dsp:cNvSpPr/>
      </dsp:nvSpPr>
      <dsp:spPr>
        <a:xfrm>
          <a:off x="0" y="1681858"/>
          <a:ext cx="6513603" cy="840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smtClean="0"/>
            <a:t>In the meantime, other ships are sent to attack the two </a:t>
          </a:r>
          <a:r>
            <a:rPr lang="en-US" sz="1600" kern="1200" dirty="0" err="1" smtClean="0"/>
            <a:t>harbours</a:t>
          </a:r>
          <a:r>
            <a:rPr lang="en-US" sz="1600" kern="1200" dirty="0" smtClean="0"/>
            <a:t> simultaneously. Other ships with missiles and siege engines are ready to bombard other parts of the wall.</a:t>
          </a:r>
          <a:endParaRPr lang="en-US" sz="1600" kern="1200" dirty="0"/>
        </a:p>
      </dsp:txBody>
      <dsp:txXfrm>
        <a:off x="0" y="1681858"/>
        <a:ext cx="6513603" cy="840569"/>
      </dsp:txXfrm>
    </dsp:sp>
    <dsp:sp modelId="{F820C525-8CDF-4D6D-812E-93ADF73DBC5B}">
      <dsp:nvSpPr>
        <dsp:cNvPr id="0" name=""/>
        <dsp:cNvSpPr/>
      </dsp:nvSpPr>
      <dsp:spPr>
        <a:xfrm>
          <a:off x="0" y="2522428"/>
          <a:ext cx="6513603" cy="0"/>
        </a:xfrm>
        <a:prstGeom prst="line">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D4B50A-841E-4CD5-9040-6D6A14ECF1DC}">
      <dsp:nvSpPr>
        <dsp:cNvPr id="0" name=""/>
        <dsp:cNvSpPr/>
      </dsp:nvSpPr>
      <dsp:spPr>
        <a:xfrm>
          <a:off x="0" y="2522428"/>
          <a:ext cx="6513603" cy="840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err="1" smtClean="0"/>
            <a:t>Admetus</a:t>
          </a:r>
          <a:r>
            <a:rPr lang="en-US" sz="1600" kern="1200" dirty="0" smtClean="0"/>
            <a:t> and Alex cross. The former is first to set foot on the wall. They captured the walls and Alex made his way along them to the royal quarters.</a:t>
          </a:r>
          <a:endParaRPr lang="en-US" sz="1600" kern="1200" dirty="0"/>
        </a:p>
      </dsp:txBody>
      <dsp:txXfrm>
        <a:off x="0" y="2522428"/>
        <a:ext cx="6513603" cy="840569"/>
      </dsp:txXfrm>
    </dsp:sp>
    <dsp:sp modelId="{9A445302-20F9-4342-B3BA-4709E64B7AAB}">
      <dsp:nvSpPr>
        <dsp:cNvPr id="0" name=""/>
        <dsp:cNvSpPr/>
      </dsp:nvSpPr>
      <dsp:spPr>
        <a:xfrm>
          <a:off x="0" y="3362997"/>
          <a:ext cx="6513603" cy="0"/>
        </a:xfrm>
        <a:prstGeom prst="line">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5E8076-E982-442E-9350-05B07F093AD2}">
      <dsp:nvSpPr>
        <dsp:cNvPr id="0" name=""/>
        <dsp:cNvSpPr/>
      </dsp:nvSpPr>
      <dsp:spPr>
        <a:xfrm>
          <a:off x="0" y="3362997"/>
          <a:ext cx="6513603" cy="840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smtClean="0"/>
            <a:t>Both fleets successfully broke into the </a:t>
          </a:r>
          <a:r>
            <a:rPr lang="en-US" sz="1600" kern="1200" dirty="0" err="1" smtClean="0"/>
            <a:t>harbours</a:t>
          </a:r>
          <a:r>
            <a:rPr lang="en-US" sz="1600" kern="1200" dirty="0" smtClean="0"/>
            <a:t>.</a:t>
          </a:r>
          <a:endParaRPr lang="en-US" sz="1600" kern="1200" dirty="0"/>
        </a:p>
      </dsp:txBody>
      <dsp:txXfrm>
        <a:off x="0" y="3362997"/>
        <a:ext cx="6513603" cy="840569"/>
      </dsp:txXfrm>
    </dsp:sp>
    <dsp:sp modelId="{2DC7541C-7DB5-4E44-ADCC-96E24573A6D7}">
      <dsp:nvSpPr>
        <dsp:cNvPr id="0" name=""/>
        <dsp:cNvSpPr/>
      </dsp:nvSpPr>
      <dsp:spPr>
        <a:xfrm>
          <a:off x="0" y="4203567"/>
          <a:ext cx="6513603" cy="0"/>
        </a:xfrm>
        <a:prstGeom prst="line">
          <a:avLst/>
        </a:prstGeom>
        <a:solidFill>
          <a:schemeClr val="accent5">
            <a:hueOff val="-5632119"/>
            <a:satOff val="-14516"/>
            <a:lumOff val="-9804"/>
            <a:alphaOff val="0"/>
          </a:schemeClr>
        </a:solidFill>
        <a:ln w="12700" cap="flat" cmpd="sng" algn="ctr">
          <a:solidFill>
            <a:schemeClr val="accent5">
              <a:hueOff val="-5632119"/>
              <a:satOff val="-14516"/>
              <a:lumOff val="-98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4D7B6A-881D-4D4F-92E9-AF3B67E7FE2B}">
      <dsp:nvSpPr>
        <dsp:cNvPr id="0" name=""/>
        <dsp:cNvSpPr/>
      </dsp:nvSpPr>
      <dsp:spPr>
        <a:xfrm>
          <a:off x="0" y="4203567"/>
          <a:ext cx="6513603" cy="840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smtClean="0"/>
            <a:t>Tyrians gathered at the shrine of Agenor. Alex with the Guards advanced on them and killed them were they stood. </a:t>
          </a:r>
          <a:endParaRPr lang="en-US" sz="1600" kern="1200" dirty="0"/>
        </a:p>
      </dsp:txBody>
      <dsp:txXfrm>
        <a:off x="0" y="4203567"/>
        <a:ext cx="6513603" cy="840569"/>
      </dsp:txXfrm>
    </dsp:sp>
    <dsp:sp modelId="{892A1257-1FD3-4B22-9C2C-4B338824AA01}">
      <dsp:nvSpPr>
        <dsp:cNvPr id="0" name=""/>
        <dsp:cNvSpPr/>
      </dsp:nvSpPr>
      <dsp:spPr>
        <a:xfrm>
          <a:off x="0" y="5044137"/>
          <a:ext cx="6513603"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AF7D33-4495-41F3-B3B4-80A9380916EE}">
      <dsp:nvSpPr>
        <dsp:cNvPr id="0" name=""/>
        <dsp:cNvSpPr/>
      </dsp:nvSpPr>
      <dsp:spPr>
        <a:xfrm>
          <a:off x="0" y="5044137"/>
          <a:ext cx="6513603" cy="840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GB" sz="1600" kern="1200" dirty="0" smtClean="0"/>
            <a:t>A great slaughter ensues – the Macedonians are frustrated by the length of the siege and (apparently) the Tyrians had earlier captured some of their men, killed them, and thrown their bodies into the sea.</a:t>
          </a:r>
          <a:endParaRPr lang="en-US" sz="1600" kern="1200" dirty="0"/>
        </a:p>
      </dsp:txBody>
      <dsp:txXfrm>
        <a:off x="0" y="5044137"/>
        <a:ext cx="6513603" cy="840569"/>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07EA83-26A5-4106-8EEB-8552E2193E36}">
      <dsp:nvSpPr>
        <dsp:cNvPr id="0" name=""/>
        <dsp:cNvSpPr/>
      </dsp:nvSpPr>
      <dsp:spPr>
        <a:xfrm>
          <a:off x="0" y="0"/>
          <a:ext cx="6513603"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5600DE-BDF5-42E3-BFDA-B776D077025D}">
      <dsp:nvSpPr>
        <dsp:cNvPr id="0" name=""/>
        <dsp:cNvSpPr/>
      </dsp:nvSpPr>
      <dsp:spPr>
        <a:xfrm>
          <a:off x="0" y="0"/>
          <a:ext cx="6513603" cy="1471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GB" sz="2300" kern="1200" dirty="0"/>
            <a:t>Losses of </a:t>
          </a:r>
          <a:r>
            <a:rPr lang="en-GB" sz="2300" kern="1200" dirty="0" smtClean="0"/>
            <a:t>8,000; 30,000 sold into slavery; </a:t>
          </a:r>
          <a:r>
            <a:rPr lang="en-GB" sz="2300" kern="1200" dirty="0" err="1" smtClean="0"/>
            <a:t>Admetus</a:t>
          </a:r>
          <a:r>
            <a:rPr lang="en-GB" sz="2300" kern="1200" dirty="0" smtClean="0"/>
            <a:t> also dies in the assault.</a:t>
          </a:r>
          <a:endParaRPr lang="en-US" sz="2300" kern="1200" dirty="0"/>
        </a:p>
      </dsp:txBody>
      <dsp:txXfrm>
        <a:off x="0" y="0"/>
        <a:ext cx="6513603" cy="1471356"/>
      </dsp:txXfrm>
    </dsp:sp>
    <dsp:sp modelId="{14864BA8-EBA0-4C20-B16E-792B65567EEA}">
      <dsp:nvSpPr>
        <dsp:cNvPr id="0" name=""/>
        <dsp:cNvSpPr/>
      </dsp:nvSpPr>
      <dsp:spPr>
        <a:xfrm>
          <a:off x="0" y="1471356"/>
          <a:ext cx="6513603" cy="0"/>
        </a:xfrm>
        <a:prstGeom prst="line">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8D777C-A4EA-4AD8-91BF-5A139B470173}">
      <dsp:nvSpPr>
        <dsp:cNvPr id="0" name=""/>
        <dsp:cNvSpPr/>
      </dsp:nvSpPr>
      <dsp:spPr>
        <a:xfrm>
          <a:off x="0" y="1471356"/>
          <a:ext cx="6513603" cy="1471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kern="1200" dirty="0" smtClean="0"/>
            <a:t>King Azemilcus and some Carthaginians who had come to the city to visit the “mother-city” fled to the Temple of Heracles. They were pardoned.</a:t>
          </a:r>
          <a:endParaRPr lang="en-US" sz="2300" kern="1200" dirty="0"/>
        </a:p>
      </dsp:txBody>
      <dsp:txXfrm>
        <a:off x="0" y="1471356"/>
        <a:ext cx="6513603" cy="1471356"/>
      </dsp:txXfrm>
    </dsp:sp>
    <dsp:sp modelId="{0CC2FD7F-DC63-4A87-B1F4-6392549F9A1E}">
      <dsp:nvSpPr>
        <dsp:cNvPr id="0" name=""/>
        <dsp:cNvSpPr/>
      </dsp:nvSpPr>
      <dsp:spPr>
        <a:xfrm>
          <a:off x="0" y="2942712"/>
          <a:ext cx="6513603" cy="0"/>
        </a:xfrm>
        <a:prstGeom prst="line">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076239-E9FA-4799-B6DE-611DB7499CE8}">
      <dsp:nvSpPr>
        <dsp:cNvPr id="0" name=""/>
        <dsp:cNvSpPr/>
      </dsp:nvSpPr>
      <dsp:spPr>
        <a:xfrm>
          <a:off x="0" y="2942713"/>
          <a:ext cx="6513603" cy="1471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kern="1200" dirty="0" smtClean="0"/>
            <a:t>Alexander sacrificed to Herakles and held a military parade; the fleet also held a review in </a:t>
          </a:r>
          <a:r>
            <a:rPr lang="en-US" sz="2300" kern="1200" dirty="0" err="1" smtClean="0"/>
            <a:t>honour</a:t>
          </a:r>
          <a:r>
            <a:rPr lang="en-US" sz="2300" kern="1200" dirty="0" smtClean="0"/>
            <a:t> of Herakles and held </a:t>
          </a:r>
          <a:r>
            <a:rPr lang="en-US" sz="2300" kern="1200" dirty="0" err="1" smtClean="0"/>
            <a:t>athlethic</a:t>
          </a:r>
          <a:r>
            <a:rPr lang="en-US" sz="2300" kern="1200" dirty="0" smtClean="0"/>
            <a:t> events and a torch-race to the temple precinct.</a:t>
          </a:r>
          <a:endParaRPr lang="en-US" sz="2300" kern="1200" dirty="0"/>
        </a:p>
      </dsp:txBody>
      <dsp:txXfrm>
        <a:off x="0" y="2942713"/>
        <a:ext cx="6513603" cy="1471356"/>
      </dsp:txXfrm>
    </dsp:sp>
    <dsp:sp modelId="{DD4AC38D-99A2-476F-A91D-CDF1F0102319}">
      <dsp:nvSpPr>
        <dsp:cNvPr id="0" name=""/>
        <dsp:cNvSpPr/>
      </dsp:nvSpPr>
      <dsp:spPr>
        <a:xfrm>
          <a:off x="0" y="4414069"/>
          <a:ext cx="6513603"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4F8FF6-F6AC-4571-9204-CE11CC231BCB}">
      <dsp:nvSpPr>
        <dsp:cNvPr id="0" name=""/>
        <dsp:cNvSpPr/>
      </dsp:nvSpPr>
      <dsp:spPr>
        <a:xfrm>
          <a:off x="0" y="4414069"/>
          <a:ext cx="6513603" cy="1471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kern="1200" dirty="0" smtClean="0"/>
            <a:t>Alexander offered the first siege engine to break the walls and the sacred Tyrian ship of Heracles at the temple.</a:t>
          </a:r>
          <a:endParaRPr lang="en-US" sz="2300" kern="1200" dirty="0"/>
        </a:p>
      </dsp:txBody>
      <dsp:txXfrm>
        <a:off x="0" y="4414069"/>
        <a:ext cx="6513603" cy="1471356"/>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5CAEAC-6B39-4C3D-82B0-F238E2B4C9C4}">
      <dsp:nvSpPr>
        <dsp:cNvPr id="0" name=""/>
        <dsp:cNvSpPr/>
      </dsp:nvSpPr>
      <dsp:spPr>
        <a:xfrm>
          <a:off x="0" y="848455"/>
          <a:ext cx="6513603" cy="99312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GB" sz="2500" kern="1200" dirty="0" smtClean="0"/>
            <a:t>Do you believe in destiny?</a:t>
          </a:r>
        </a:p>
      </dsp:txBody>
      <dsp:txXfrm>
        <a:off x="48481" y="896936"/>
        <a:ext cx="6416641" cy="896166"/>
      </dsp:txXfrm>
    </dsp:sp>
    <dsp:sp modelId="{272492BE-EA14-4F60-BEAB-03772BC11ACC}">
      <dsp:nvSpPr>
        <dsp:cNvPr id="0" name=""/>
        <dsp:cNvSpPr/>
      </dsp:nvSpPr>
      <dsp:spPr>
        <a:xfrm>
          <a:off x="0" y="1913584"/>
          <a:ext cx="6513603" cy="993128"/>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GB" sz="2500" kern="1200" smtClean="0"/>
            <a:t>What mysticism surrounds the founding of Alexander?</a:t>
          </a:r>
          <a:endParaRPr lang="en-GB" sz="2500" kern="1200" dirty="0" smtClean="0"/>
        </a:p>
      </dsp:txBody>
      <dsp:txXfrm>
        <a:off x="48481" y="1962065"/>
        <a:ext cx="6416641" cy="896166"/>
      </dsp:txXfrm>
    </dsp:sp>
    <dsp:sp modelId="{CD17FBAB-EB54-4334-8CE4-9EA63E009FA2}">
      <dsp:nvSpPr>
        <dsp:cNvPr id="0" name=""/>
        <dsp:cNvSpPr/>
      </dsp:nvSpPr>
      <dsp:spPr>
        <a:xfrm>
          <a:off x="0" y="2978713"/>
          <a:ext cx="6513603" cy="993128"/>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GB" sz="2500" kern="1200" dirty="0" smtClean="0"/>
            <a:t>Do you find their versions of events believable?</a:t>
          </a:r>
        </a:p>
      </dsp:txBody>
      <dsp:txXfrm>
        <a:off x="48481" y="3027194"/>
        <a:ext cx="6416641" cy="896166"/>
      </dsp:txXfrm>
    </dsp:sp>
    <dsp:sp modelId="{B7EFCBF5-12F0-47F7-AC8A-6C7BC199D704}">
      <dsp:nvSpPr>
        <dsp:cNvPr id="0" name=""/>
        <dsp:cNvSpPr/>
      </dsp:nvSpPr>
      <dsp:spPr>
        <a:xfrm>
          <a:off x="0" y="4043841"/>
          <a:ext cx="6513603" cy="993128"/>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GB" sz="2500" kern="1200" smtClean="0"/>
            <a:t>Whose account – Arrian or Plutarch’s – is the more believable? Give reasons for your answer.</a:t>
          </a:r>
          <a:endParaRPr lang="en-GB" sz="2500" kern="1200" dirty="0"/>
        </a:p>
      </dsp:txBody>
      <dsp:txXfrm>
        <a:off x="48481" y="4092322"/>
        <a:ext cx="6416641" cy="896166"/>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52141D-D15B-479A-8253-9374DDA27A6C}">
      <dsp:nvSpPr>
        <dsp:cNvPr id="0" name=""/>
        <dsp:cNvSpPr/>
      </dsp:nvSpPr>
      <dsp:spPr>
        <a:xfrm>
          <a:off x="0" y="718"/>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7BFF53-E055-4A2A-85E4-A661FDDDB069}">
      <dsp:nvSpPr>
        <dsp:cNvPr id="0" name=""/>
        <dsp:cNvSpPr/>
      </dsp:nvSpPr>
      <dsp:spPr>
        <a:xfrm>
          <a:off x="508544" y="378974"/>
          <a:ext cx="924626" cy="924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2C210CE-3F74-46C4-8E8C-E5A3CEDCB441}">
      <dsp:nvSpPr>
        <dsp:cNvPr id="0" name=""/>
        <dsp:cNvSpPr/>
      </dsp:nvSpPr>
      <dsp:spPr>
        <a:xfrm>
          <a:off x="1941716" y="718"/>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lvl="0" algn="l" defTabSz="1111250">
            <a:lnSpc>
              <a:spcPct val="90000"/>
            </a:lnSpc>
            <a:spcBef>
              <a:spcPct val="0"/>
            </a:spcBef>
            <a:spcAft>
              <a:spcPct val="35000"/>
            </a:spcAft>
          </a:pPr>
          <a:r>
            <a:rPr lang="en-IE" sz="2500" kern="1200"/>
            <a:t>Brave/courageous</a:t>
          </a:r>
          <a:endParaRPr lang="en-US" sz="2500" kern="1200"/>
        </a:p>
      </dsp:txBody>
      <dsp:txXfrm>
        <a:off x="1941716" y="718"/>
        <a:ext cx="4571887" cy="1681139"/>
      </dsp:txXfrm>
    </dsp:sp>
    <dsp:sp modelId="{4E242487-3354-4DB6-9646-7E6BB24FC47D}">
      <dsp:nvSpPr>
        <dsp:cNvPr id="0" name=""/>
        <dsp:cNvSpPr/>
      </dsp:nvSpPr>
      <dsp:spPr>
        <a:xfrm>
          <a:off x="0" y="2102143"/>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9D8244-4629-421E-952B-DD02F781E6E3}">
      <dsp:nvSpPr>
        <dsp:cNvPr id="0" name=""/>
        <dsp:cNvSpPr/>
      </dsp:nvSpPr>
      <dsp:spPr>
        <a:xfrm>
          <a:off x="2851697" y="2476469"/>
          <a:ext cx="924626" cy="924626"/>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18D143-B821-420B-874B-14FCD2FFA786}">
      <dsp:nvSpPr>
        <dsp:cNvPr id="0" name=""/>
        <dsp:cNvSpPr/>
      </dsp:nvSpPr>
      <dsp:spPr>
        <a:xfrm>
          <a:off x="1941716" y="2102143"/>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lvl="0" algn="l" defTabSz="1111250">
            <a:lnSpc>
              <a:spcPct val="90000"/>
            </a:lnSpc>
            <a:spcBef>
              <a:spcPct val="0"/>
            </a:spcBef>
            <a:spcAft>
              <a:spcPct val="35000"/>
            </a:spcAft>
          </a:pPr>
          <a:endParaRPr lang="en-US" sz="2500" kern="1200" dirty="0"/>
        </a:p>
      </dsp:txBody>
      <dsp:txXfrm>
        <a:off x="1941716" y="2102143"/>
        <a:ext cx="4571887" cy="1681139"/>
      </dsp:txXfrm>
    </dsp:sp>
    <dsp:sp modelId="{81722C15-B4E0-480F-B4D7-E09F913D9E7E}">
      <dsp:nvSpPr>
        <dsp:cNvPr id="0" name=""/>
        <dsp:cNvSpPr/>
      </dsp:nvSpPr>
      <dsp:spPr>
        <a:xfrm>
          <a:off x="0" y="4203567"/>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ABCB5D-1689-48A7-BDFD-B2F12BD9C7E1}">
      <dsp:nvSpPr>
        <dsp:cNvPr id="0" name=""/>
        <dsp:cNvSpPr/>
      </dsp:nvSpPr>
      <dsp:spPr>
        <a:xfrm>
          <a:off x="508544" y="4581824"/>
          <a:ext cx="924626" cy="9246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2F9B8B2-32A5-4F8B-AF39-396061F4F146}">
      <dsp:nvSpPr>
        <dsp:cNvPr id="0" name=""/>
        <dsp:cNvSpPr/>
      </dsp:nvSpPr>
      <dsp:spPr>
        <a:xfrm>
          <a:off x="1941716" y="4203567"/>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lvl="0" algn="l" defTabSz="1111250">
            <a:lnSpc>
              <a:spcPct val="90000"/>
            </a:lnSpc>
            <a:spcBef>
              <a:spcPct val="0"/>
            </a:spcBef>
            <a:spcAft>
              <a:spcPct val="35000"/>
            </a:spcAft>
          </a:pPr>
          <a:r>
            <a:rPr lang="en-IE" sz="2500" kern="1200" dirty="0"/>
            <a:t>Reckless/</a:t>
          </a:r>
          <a:r>
            <a:rPr lang="en-IE" sz="2500" kern="1200" dirty="0" err="1"/>
            <a:t>ambitous</a:t>
          </a:r>
          <a:endParaRPr lang="en-US" sz="2500" kern="1200" dirty="0"/>
        </a:p>
      </dsp:txBody>
      <dsp:txXfrm>
        <a:off x="1941716" y="4203567"/>
        <a:ext cx="4571887" cy="16811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3ED816-4822-456D-8E1B-6D4A91DFADAA}">
      <dsp:nvSpPr>
        <dsp:cNvPr id="0" name=""/>
        <dsp:cNvSpPr/>
      </dsp:nvSpPr>
      <dsp:spPr>
        <a:xfrm>
          <a:off x="2103120" y="1773"/>
          <a:ext cx="8412480" cy="778134"/>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197646" rIns="163225" bIns="197646" numCol="1" spcCol="1270" anchor="ctr" anchorCtr="0">
          <a:noAutofit/>
        </a:bodyPr>
        <a:lstStyle/>
        <a:p>
          <a:pPr lvl="0" algn="l" defTabSz="1022350">
            <a:lnSpc>
              <a:spcPct val="100000"/>
            </a:lnSpc>
            <a:spcBef>
              <a:spcPct val="0"/>
            </a:spcBef>
            <a:spcAft>
              <a:spcPct val="35000"/>
            </a:spcAft>
          </a:pPr>
          <a:r>
            <a:rPr lang="en-US" sz="2300" kern="1200" dirty="0"/>
            <a:t>main components of the Macedonian Army</a:t>
          </a:r>
        </a:p>
      </dsp:txBody>
      <dsp:txXfrm>
        <a:off x="2103120" y="1773"/>
        <a:ext cx="8412480" cy="778134"/>
      </dsp:txXfrm>
    </dsp:sp>
    <dsp:sp modelId="{9DBBD489-E6AA-4F37-8F97-A3A642AD8E5E}">
      <dsp:nvSpPr>
        <dsp:cNvPr id="0" name=""/>
        <dsp:cNvSpPr/>
      </dsp:nvSpPr>
      <dsp:spPr>
        <a:xfrm>
          <a:off x="0" y="1773"/>
          <a:ext cx="2103120" cy="778134"/>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290" tIns="76862" rIns="111290" bIns="76862" numCol="1" spcCol="1270" anchor="ctr" anchorCtr="0">
          <a:noAutofit/>
        </a:bodyPr>
        <a:lstStyle/>
        <a:p>
          <a:pPr lvl="0" algn="ctr" defTabSz="1244600">
            <a:lnSpc>
              <a:spcPct val="100000"/>
            </a:lnSpc>
            <a:spcBef>
              <a:spcPct val="0"/>
            </a:spcBef>
            <a:spcAft>
              <a:spcPct val="35000"/>
            </a:spcAft>
          </a:pPr>
          <a:r>
            <a:rPr lang="en-US" sz="2800" kern="1200"/>
            <a:t>Identify</a:t>
          </a:r>
        </a:p>
      </dsp:txBody>
      <dsp:txXfrm>
        <a:off x="0" y="1773"/>
        <a:ext cx="2103120" cy="778134"/>
      </dsp:txXfrm>
    </dsp:sp>
    <dsp:sp modelId="{CB8AD2BA-764D-4C79-8150-079ACE726D41}">
      <dsp:nvSpPr>
        <dsp:cNvPr id="0" name=""/>
        <dsp:cNvSpPr/>
      </dsp:nvSpPr>
      <dsp:spPr>
        <a:xfrm>
          <a:off x="2103120" y="826596"/>
          <a:ext cx="8412480" cy="778134"/>
        </a:xfrm>
        <a:prstGeom prst="rect">
          <a:avLst/>
        </a:prstGeom>
        <a:solidFill>
          <a:schemeClr val="accent5">
            <a:tint val="40000"/>
            <a:alpha val="90000"/>
            <a:hueOff val="-1684941"/>
            <a:satOff val="-5708"/>
            <a:lumOff val="-732"/>
            <a:alphaOff val="0"/>
          </a:schemeClr>
        </a:solidFill>
        <a:ln w="12700" cap="flat" cmpd="sng" algn="ctr">
          <a:solidFill>
            <a:schemeClr val="accent5">
              <a:tint val="40000"/>
              <a:alpha val="90000"/>
              <a:hueOff val="-1684941"/>
              <a:satOff val="-5708"/>
              <a:lumOff val="-73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197646" rIns="163225" bIns="197646" numCol="1" spcCol="1270" anchor="ctr" anchorCtr="0">
          <a:noAutofit/>
        </a:bodyPr>
        <a:lstStyle/>
        <a:p>
          <a:pPr lvl="0" algn="l" defTabSz="1022350">
            <a:lnSpc>
              <a:spcPct val="100000"/>
            </a:lnSpc>
            <a:spcBef>
              <a:spcPct val="0"/>
            </a:spcBef>
            <a:spcAft>
              <a:spcPct val="35000"/>
            </a:spcAft>
          </a:pPr>
          <a:r>
            <a:rPr lang="en-US" sz="2300" kern="1200" dirty="0"/>
            <a:t>the different features/equipment of the soldiers</a:t>
          </a:r>
        </a:p>
      </dsp:txBody>
      <dsp:txXfrm>
        <a:off x="2103120" y="826596"/>
        <a:ext cx="8412480" cy="778134"/>
      </dsp:txXfrm>
    </dsp:sp>
    <dsp:sp modelId="{65066E42-C7AE-4171-A3CB-C84B8CDE4E9A}">
      <dsp:nvSpPr>
        <dsp:cNvPr id="0" name=""/>
        <dsp:cNvSpPr/>
      </dsp:nvSpPr>
      <dsp:spPr>
        <a:xfrm>
          <a:off x="0" y="826596"/>
          <a:ext cx="2103120" cy="778134"/>
        </a:xfrm>
        <a:prstGeom prst="rect">
          <a:avLst/>
        </a:prstGeom>
        <a:solidFill>
          <a:schemeClr val="accent5">
            <a:hueOff val="-1689636"/>
            <a:satOff val="-4355"/>
            <a:lumOff val="-2941"/>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290" tIns="76862" rIns="111290" bIns="76862" numCol="1" spcCol="1270" anchor="ctr" anchorCtr="0">
          <a:noAutofit/>
        </a:bodyPr>
        <a:lstStyle/>
        <a:p>
          <a:pPr lvl="0" algn="ctr" defTabSz="1244600">
            <a:lnSpc>
              <a:spcPct val="100000"/>
            </a:lnSpc>
            <a:spcBef>
              <a:spcPct val="0"/>
            </a:spcBef>
            <a:spcAft>
              <a:spcPct val="35000"/>
            </a:spcAft>
          </a:pPr>
          <a:r>
            <a:rPr lang="en-US" sz="2800" kern="1200" dirty="0"/>
            <a:t>Describe</a:t>
          </a:r>
        </a:p>
      </dsp:txBody>
      <dsp:txXfrm>
        <a:off x="0" y="826596"/>
        <a:ext cx="2103120" cy="778134"/>
      </dsp:txXfrm>
    </dsp:sp>
    <dsp:sp modelId="{EC98144C-1632-41F2-8CF5-A59B94CD7C4B}">
      <dsp:nvSpPr>
        <dsp:cNvPr id="0" name=""/>
        <dsp:cNvSpPr/>
      </dsp:nvSpPr>
      <dsp:spPr>
        <a:xfrm>
          <a:off x="2103120" y="1651419"/>
          <a:ext cx="8412480" cy="778134"/>
        </a:xfrm>
        <a:prstGeom prst="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3369881"/>
              <a:satOff val="-11416"/>
              <a:lumOff val="-14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197646" rIns="163225" bIns="197646" numCol="1" spcCol="1270" anchor="ctr" anchorCtr="0">
          <a:noAutofit/>
        </a:bodyPr>
        <a:lstStyle/>
        <a:p>
          <a:pPr lvl="0" algn="l" defTabSz="1022350">
            <a:lnSpc>
              <a:spcPct val="100000"/>
            </a:lnSpc>
            <a:spcBef>
              <a:spcPct val="0"/>
            </a:spcBef>
            <a:spcAft>
              <a:spcPct val="35000"/>
            </a:spcAft>
          </a:pPr>
          <a:r>
            <a:rPr lang="en-US" sz="2300" kern="1200" dirty="0"/>
            <a:t>strengths and weaknesses of different soldier types </a:t>
          </a:r>
        </a:p>
      </dsp:txBody>
      <dsp:txXfrm>
        <a:off x="2103120" y="1651419"/>
        <a:ext cx="8412480" cy="778134"/>
      </dsp:txXfrm>
    </dsp:sp>
    <dsp:sp modelId="{A3357CEC-EA35-4646-A204-EB6F66EB9609}">
      <dsp:nvSpPr>
        <dsp:cNvPr id="0" name=""/>
        <dsp:cNvSpPr/>
      </dsp:nvSpPr>
      <dsp:spPr>
        <a:xfrm>
          <a:off x="0" y="1651419"/>
          <a:ext cx="2103120" cy="778134"/>
        </a:xfrm>
        <a:prstGeom prst="rect">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290" tIns="76862" rIns="111290" bIns="76862" numCol="1" spcCol="1270" anchor="ctr" anchorCtr="0">
          <a:noAutofit/>
        </a:bodyPr>
        <a:lstStyle/>
        <a:p>
          <a:pPr lvl="0" algn="ctr" defTabSz="1244600">
            <a:lnSpc>
              <a:spcPct val="100000"/>
            </a:lnSpc>
            <a:spcBef>
              <a:spcPct val="0"/>
            </a:spcBef>
            <a:spcAft>
              <a:spcPct val="35000"/>
            </a:spcAft>
          </a:pPr>
          <a:r>
            <a:rPr lang="en-US" sz="2800" kern="1200" dirty="0"/>
            <a:t>Identify</a:t>
          </a:r>
        </a:p>
      </dsp:txBody>
      <dsp:txXfrm>
        <a:off x="0" y="1651419"/>
        <a:ext cx="2103120" cy="778134"/>
      </dsp:txXfrm>
    </dsp:sp>
    <dsp:sp modelId="{19475265-DBA3-4A88-B9E9-330FBA959576}">
      <dsp:nvSpPr>
        <dsp:cNvPr id="0" name=""/>
        <dsp:cNvSpPr/>
      </dsp:nvSpPr>
      <dsp:spPr>
        <a:xfrm>
          <a:off x="2103120" y="2476242"/>
          <a:ext cx="8412480" cy="778134"/>
        </a:xfrm>
        <a:prstGeom prst="rect">
          <a:avLst/>
        </a:prstGeom>
        <a:solidFill>
          <a:schemeClr val="accent5">
            <a:tint val="40000"/>
            <a:alpha val="90000"/>
            <a:hueOff val="-5054821"/>
            <a:satOff val="-17124"/>
            <a:lumOff val="-2196"/>
            <a:alphaOff val="0"/>
          </a:schemeClr>
        </a:solidFill>
        <a:ln w="12700" cap="flat" cmpd="sng" algn="ctr">
          <a:solidFill>
            <a:schemeClr val="accent5">
              <a:tint val="40000"/>
              <a:alpha val="90000"/>
              <a:hueOff val="-5054821"/>
              <a:satOff val="-17124"/>
              <a:lumOff val="-219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197646" rIns="163225" bIns="197646" numCol="1" spcCol="1270" anchor="ctr" anchorCtr="0">
          <a:noAutofit/>
        </a:bodyPr>
        <a:lstStyle/>
        <a:p>
          <a:pPr lvl="0" algn="l" defTabSz="1022350">
            <a:lnSpc>
              <a:spcPct val="100000"/>
            </a:lnSpc>
            <a:spcBef>
              <a:spcPct val="0"/>
            </a:spcBef>
            <a:spcAft>
              <a:spcPct val="35000"/>
            </a:spcAft>
          </a:pPr>
          <a:r>
            <a:rPr lang="en-IE" sz="2300" kern="1200" dirty="0"/>
            <a:t> the best battle plan for an Macedonian army</a:t>
          </a:r>
        </a:p>
      </dsp:txBody>
      <dsp:txXfrm>
        <a:off x="2103120" y="2476242"/>
        <a:ext cx="8412480" cy="778134"/>
      </dsp:txXfrm>
    </dsp:sp>
    <dsp:sp modelId="{E9DA35F8-5FFC-49B4-A498-6576A08B9DF3}">
      <dsp:nvSpPr>
        <dsp:cNvPr id="0" name=""/>
        <dsp:cNvSpPr/>
      </dsp:nvSpPr>
      <dsp:spPr>
        <a:xfrm>
          <a:off x="0" y="2476242"/>
          <a:ext cx="2103120" cy="778134"/>
        </a:xfrm>
        <a:prstGeom prst="rect">
          <a:avLst/>
        </a:prstGeom>
        <a:solidFill>
          <a:schemeClr val="accent5">
            <a:hueOff val="-5068907"/>
            <a:satOff val="-13064"/>
            <a:lumOff val="-8824"/>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290" tIns="76862" rIns="111290" bIns="76862" numCol="1" spcCol="1270" anchor="ctr" anchorCtr="0">
          <a:noAutofit/>
        </a:bodyPr>
        <a:lstStyle/>
        <a:p>
          <a:pPr lvl="0" algn="ctr" defTabSz="1244600">
            <a:lnSpc>
              <a:spcPct val="90000"/>
            </a:lnSpc>
            <a:spcBef>
              <a:spcPct val="0"/>
            </a:spcBef>
            <a:spcAft>
              <a:spcPct val="35000"/>
            </a:spcAft>
          </a:pPr>
          <a:r>
            <a:rPr lang="en-US" sz="2800" b="0" u="none" kern="1200"/>
            <a:t>Organise</a:t>
          </a:r>
        </a:p>
      </dsp:txBody>
      <dsp:txXfrm>
        <a:off x="0" y="2476242"/>
        <a:ext cx="2103120" cy="778134"/>
      </dsp:txXfrm>
    </dsp:sp>
    <dsp:sp modelId="{94E0E547-8EB7-4A0E-921D-52CC81A5ABCA}">
      <dsp:nvSpPr>
        <dsp:cNvPr id="0" name=""/>
        <dsp:cNvSpPr/>
      </dsp:nvSpPr>
      <dsp:spPr>
        <a:xfrm>
          <a:off x="2103120" y="3301065"/>
          <a:ext cx="8412480" cy="778134"/>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197646" rIns="163225" bIns="197646" numCol="1" spcCol="1270" anchor="ctr" anchorCtr="0">
          <a:noAutofit/>
        </a:bodyPr>
        <a:lstStyle/>
        <a:p>
          <a:pPr lvl="0" algn="l" defTabSz="1022350">
            <a:lnSpc>
              <a:spcPct val="100000"/>
            </a:lnSpc>
            <a:spcBef>
              <a:spcPct val="0"/>
            </a:spcBef>
            <a:spcAft>
              <a:spcPct val="35000"/>
            </a:spcAft>
          </a:pPr>
          <a:r>
            <a:rPr lang="en-US" sz="2300" kern="1200" dirty="0"/>
            <a:t>strengths and weaknesses to traditional Macedonian battle tactics.</a:t>
          </a:r>
        </a:p>
      </dsp:txBody>
      <dsp:txXfrm>
        <a:off x="2103120" y="3301065"/>
        <a:ext cx="8412480" cy="778134"/>
      </dsp:txXfrm>
    </dsp:sp>
    <dsp:sp modelId="{B9597B8B-38FE-4948-A618-CDE1AB907664}">
      <dsp:nvSpPr>
        <dsp:cNvPr id="0" name=""/>
        <dsp:cNvSpPr/>
      </dsp:nvSpPr>
      <dsp:spPr>
        <a:xfrm>
          <a:off x="0" y="3301065"/>
          <a:ext cx="2103120" cy="778134"/>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290" tIns="76862" rIns="111290" bIns="76862" numCol="1" spcCol="1270" anchor="ctr" anchorCtr="0">
          <a:noAutofit/>
        </a:bodyPr>
        <a:lstStyle/>
        <a:p>
          <a:pPr lvl="0" algn="ctr" defTabSz="1244600">
            <a:lnSpc>
              <a:spcPct val="100000"/>
            </a:lnSpc>
            <a:spcBef>
              <a:spcPct val="0"/>
            </a:spcBef>
            <a:spcAft>
              <a:spcPct val="35000"/>
            </a:spcAft>
          </a:pPr>
          <a:r>
            <a:rPr lang="en-US" sz="2800" kern="1200" dirty="0"/>
            <a:t>Evaluate</a:t>
          </a:r>
        </a:p>
      </dsp:txBody>
      <dsp:txXfrm>
        <a:off x="0" y="3301065"/>
        <a:ext cx="2103120" cy="7781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C7F162-E04C-4415-9F29-41161AE11F66}">
      <dsp:nvSpPr>
        <dsp:cNvPr id="0" name=""/>
        <dsp:cNvSpPr/>
      </dsp:nvSpPr>
      <dsp:spPr>
        <a:xfrm>
          <a:off x="3857896" y="877818"/>
          <a:ext cx="2917281" cy="2609814"/>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a:t>Heavy Infantry: </a:t>
          </a:r>
          <a:r>
            <a:rPr lang="en-US" sz="2800" i="1" kern="1200"/>
            <a:t>Sarissa</a:t>
          </a:r>
          <a:endParaRPr lang="en-US" sz="2800" b="1" kern="1200" dirty="0"/>
        </a:p>
      </dsp:txBody>
      <dsp:txXfrm>
        <a:off x="4285122" y="1260016"/>
        <a:ext cx="2062829" cy="1845418"/>
      </dsp:txXfrm>
    </dsp:sp>
    <dsp:sp modelId="{5BC0240E-DC73-41AC-841D-61413B1F7F35}">
      <dsp:nvSpPr>
        <dsp:cNvPr id="0" name=""/>
        <dsp:cNvSpPr/>
      </dsp:nvSpPr>
      <dsp:spPr>
        <a:xfrm rot="20539355">
          <a:off x="6659687" y="1535837"/>
          <a:ext cx="1308791" cy="20514"/>
        </a:xfrm>
        <a:custGeom>
          <a:avLst/>
          <a:gdLst/>
          <a:ahLst/>
          <a:cxnLst/>
          <a:rect l="0" t="0" r="0" b="0"/>
          <a:pathLst>
            <a:path>
              <a:moveTo>
                <a:pt x="0" y="10257"/>
              </a:moveTo>
              <a:lnTo>
                <a:pt x="1308791" y="10257"/>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281363" y="1513375"/>
        <a:ext cx="65439" cy="65439"/>
      </dsp:txXfrm>
    </dsp:sp>
    <dsp:sp modelId="{7CC3C5E8-D2E8-4C5F-840E-5E7758786679}">
      <dsp:nvSpPr>
        <dsp:cNvPr id="0" name=""/>
        <dsp:cNvSpPr/>
      </dsp:nvSpPr>
      <dsp:spPr>
        <a:xfrm>
          <a:off x="7902053" y="210316"/>
          <a:ext cx="1669338" cy="1764748"/>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a:t>Companion Cavalry: Shock Cavalry</a:t>
          </a:r>
          <a:endParaRPr lang="en-US" sz="1800" kern="1200" dirty="0"/>
        </a:p>
      </dsp:txBody>
      <dsp:txXfrm>
        <a:off x="8146522" y="468757"/>
        <a:ext cx="1180400" cy="1247866"/>
      </dsp:txXfrm>
    </dsp:sp>
    <dsp:sp modelId="{89164422-3469-4337-AA9F-037B056CC08B}">
      <dsp:nvSpPr>
        <dsp:cNvPr id="0" name=""/>
        <dsp:cNvSpPr/>
      </dsp:nvSpPr>
      <dsp:spPr>
        <a:xfrm rot="12077779">
          <a:off x="2565140" y="1385322"/>
          <a:ext cx="1464178" cy="20514"/>
        </a:xfrm>
        <a:custGeom>
          <a:avLst/>
          <a:gdLst/>
          <a:ahLst/>
          <a:cxnLst/>
          <a:rect l="0" t="0" r="0" b="0"/>
          <a:pathLst>
            <a:path>
              <a:moveTo>
                <a:pt x="0" y="10257"/>
              </a:moveTo>
              <a:lnTo>
                <a:pt x="1464178" y="10257"/>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3260624" y="1358975"/>
        <a:ext cx="73208" cy="73208"/>
      </dsp:txXfrm>
    </dsp:sp>
    <dsp:sp modelId="{DD36EC20-2B44-4B71-91D2-2D2701AA9016}">
      <dsp:nvSpPr>
        <dsp:cNvPr id="0" name=""/>
        <dsp:cNvSpPr/>
      </dsp:nvSpPr>
      <dsp:spPr>
        <a:xfrm>
          <a:off x="1093079" y="50673"/>
          <a:ext cx="1575210" cy="1585445"/>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a:t>Thessalian Cavalry: Heavy Cavalry</a:t>
          </a:r>
        </a:p>
      </dsp:txBody>
      <dsp:txXfrm>
        <a:off x="1323763" y="282856"/>
        <a:ext cx="1113842" cy="1121079"/>
      </dsp:txXfrm>
    </dsp:sp>
    <dsp:sp modelId="{0547C02F-88F7-48EC-8513-F9B710017ABA}">
      <dsp:nvSpPr>
        <dsp:cNvPr id="0" name=""/>
        <dsp:cNvSpPr/>
      </dsp:nvSpPr>
      <dsp:spPr>
        <a:xfrm rot="788630">
          <a:off x="6710241" y="2655231"/>
          <a:ext cx="1347362" cy="20514"/>
        </a:xfrm>
        <a:custGeom>
          <a:avLst/>
          <a:gdLst/>
          <a:ahLst/>
          <a:cxnLst/>
          <a:rect l="0" t="0" r="0" b="0"/>
          <a:pathLst>
            <a:path>
              <a:moveTo>
                <a:pt x="0" y="10257"/>
              </a:moveTo>
              <a:lnTo>
                <a:pt x="1347362" y="10257"/>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350238" y="2631804"/>
        <a:ext cx="67368" cy="67368"/>
      </dsp:txXfrm>
    </dsp:sp>
    <dsp:sp modelId="{85C561EF-36CD-4C40-AEE3-3CD9D0FC2021}">
      <dsp:nvSpPr>
        <dsp:cNvPr id="0" name=""/>
        <dsp:cNvSpPr/>
      </dsp:nvSpPr>
      <dsp:spPr>
        <a:xfrm>
          <a:off x="8015869" y="2205895"/>
          <a:ext cx="1683168" cy="1607365"/>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a:t>Hypaspist Infantry, the Guards</a:t>
          </a:r>
          <a:endParaRPr lang="en-US" sz="1800" kern="1200" dirty="0"/>
        </a:p>
      </dsp:txBody>
      <dsp:txXfrm>
        <a:off x="8262363" y="2441288"/>
        <a:ext cx="1190180" cy="1136579"/>
      </dsp:txXfrm>
    </dsp:sp>
    <dsp:sp modelId="{B3B557B9-3150-44AC-96FD-674E6545682C}">
      <dsp:nvSpPr>
        <dsp:cNvPr id="0" name=""/>
        <dsp:cNvSpPr/>
      </dsp:nvSpPr>
      <dsp:spPr>
        <a:xfrm rot="10042701">
          <a:off x="2724166" y="2619526"/>
          <a:ext cx="1191782" cy="20514"/>
        </a:xfrm>
        <a:custGeom>
          <a:avLst/>
          <a:gdLst/>
          <a:ahLst/>
          <a:cxnLst/>
          <a:rect l="0" t="0" r="0" b="0"/>
          <a:pathLst>
            <a:path>
              <a:moveTo>
                <a:pt x="0" y="10257"/>
              </a:moveTo>
              <a:lnTo>
                <a:pt x="1191782" y="10257"/>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3290263" y="2599989"/>
        <a:ext cx="59589" cy="59589"/>
      </dsp:txXfrm>
    </dsp:sp>
    <dsp:sp modelId="{D15AD1E6-6219-41FD-A081-228D62B57DED}">
      <dsp:nvSpPr>
        <dsp:cNvPr id="0" name=""/>
        <dsp:cNvSpPr/>
      </dsp:nvSpPr>
      <dsp:spPr>
        <a:xfrm>
          <a:off x="1068437" y="2105654"/>
          <a:ext cx="1690862" cy="1678015"/>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a:t>Mercenaries, Greeks, Thracian , Cretans, Agriarians.</a:t>
          </a:r>
          <a:endParaRPr lang="en-US" sz="1600" kern="1200" dirty="0"/>
        </a:p>
      </dsp:txBody>
      <dsp:txXfrm>
        <a:off x="1316058" y="2351394"/>
        <a:ext cx="1195620" cy="11865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54F3A9-EB76-4F26-9A79-20C53F719F63}">
      <dsp:nvSpPr>
        <dsp:cNvPr id="0" name=""/>
        <dsp:cNvSpPr/>
      </dsp:nvSpPr>
      <dsp:spPr>
        <a:xfrm>
          <a:off x="0" y="1177"/>
          <a:ext cx="10515600" cy="935415"/>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l" defTabSz="1733550">
            <a:lnSpc>
              <a:spcPct val="90000"/>
            </a:lnSpc>
            <a:spcBef>
              <a:spcPct val="0"/>
            </a:spcBef>
            <a:spcAft>
              <a:spcPct val="35000"/>
            </a:spcAft>
          </a:pPr>
          <a:r>
            <a:rPr lang="en-IE" sz="3900" i="1" kern="1200"/>
            <a:t>Sarissa</a:t>
          </a:r>
          <a:r>
            <a:rPr lang="en-IE" sz="3900" kern="1200"/>
            <a:t>: a long pike between 4 and 6m long.</a:t>
          </a:r>
          <a:endParaRPr lang="en-US" sz="3900" kern="1200"/>
        </a:p>
      </dsp:txBody>
      <dsp:txXfrm>
        <a:off x="45663" y="46840"/>
        <a:ext cx="10424274" cy="844089"/>
      </dsp:txXfrm>
    </dsp:sp>
    <dsp:sp modelId="{9D88B205-2C26-4662-82C4-23873AB62E32}">
      <dsp:nvSpPr>
        <dsp:cNvPr id="0" name=""/>
        <dsp:cNvSpPr/>
      </dsp:nvSpPr>
      <dsp:spPr>
        <a:xfrm>
          <a:off x="0" y="1048912"/>
          <a:ext cx="10515600" cy="935415"/>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l" defTabSz="1733550">
            <a:lnSpc>
              <a:spcPct val="90000"/>
            </a:lnSpc>
            <a:spcBef>
              <a:spcPct val="0"/>
            </a:spcBef>
            <a:spcAft>
              <a:spcPct val="35000"/>
            </a:spcAft>
          </a:pPr>
          <a:r>
            <a:rPr lang="en-IE" sz="3900" kern="1200" dirty="0"/>
            <a:t>Smaller round shield like a </a:t>
          </a:r>
          <a:r>
            <a:rPr lang="en-IE" sz="3900" i="1" kern="1200" dirty="0"/>
            <a:t>Apsis</a:t>
          </a:r>
          <a:r>
            <a:rPr lang="en-IE" sz="3900" kern="1200" dirty="0"/>
            <a:t>.</a:t>
          </a:r>
          <a:endParaRPr lang="en-US" sz="3900" kern="1200" dirty="0"/>
        </a:p>
      </dsp:txBody>
      <dsp:txXfrm>
        <a:off x="45663" y="1094575"/>
        <a:ext cx="10424274" cy="844089"/>
      </dsp:txXfrm>
    </dsp:sp>
    <dsp:sp modelId="{64D406B6-2683-4FF9-A479-4E40405023BE}">
      <dsp:nvSpPr>
        <dsp:cNvPr id="0" name=""/>
        <dsp:cNvSpPr/>
      </dsp:nvSpPr>
      <dsp:spPr>
        <a:xfrm>
          <a:off x="0" y="2096647"/>
          <a:ext cx="10515600" cy="935415"/>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l" defTabSz="1733550">
            <a:lnSpc>
              <a:spcPct val="90000"/>
            </a:lnSpc>
            <a:spcBef>
              <a:spcPct val="0"/>
            </a:spcBef>
            <a:spcAft>
              <a:spcPct val="35000"/>
            </a:spcAft>
          </a:pPr>
          <a:r>
            <a:rPr lang="en-IE" sz="3900" kern="1200"/>
            <a:t>Armour and helmets.</a:t>
          </a:r>
          <a:endParaRPr lang="en-US" sz="3900" kern="1200"/>
        </a:p>
      </dsp:txBody>
      <dsp:txXfrm>
        <a:off x="45663" y="2142310"/>
        <a:ext cx="10424274" cy="844089"/>
      </dsp:txXfrm>
    </dsp:sp>
    <dsp:sp modelId="{276F3FE7-20F8-46A5-BBBA-F4CA127A11B0}">
      <dsp:nvSpPr>
        <dsp:cNvPr id="0" name=""/>
        <dsp:cNvSpPr/>
      </dsp:nvSpPr>
      <dsp:spPr>
        <a:xfrm>
          <a:off x="0" y="3144382"/>
          <a:ext cx="10515600" cy="935415"/>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l" defTabSz="1733550">
            <a:lnSpc>
              <a:spcPct val="90000"/>
            </a:lnSpc>
            <a:spcBef>
              <a:spcPct val="0"/>
            </a:spcBef>
            <a:spcAft>
              <a:spcPct val="35000"/>
            </a:spcAft>
          </a:pPr>
          <a:r>
            <a:rPr lang="en-IE" sz="3900" kern="1200"/>
            <a:t>A short sword called a </a:t>
          </a:r>
          <a:r>
            <a:rPr lang="en-IE" sz="3900" i="1" kern="1200"/>
            <a:t>kopis</a:t>
          </a:r>
          <a:r>
            <a:rPr lang="en-IE" sz="3900" kern="1200"/>
            <a:t>.</a:t>
          </a:r>
          <a:endParaRPr lang="en-US" sz="3900" kern="1200"/>
        </a:p>
      </dsp:txBody>
      <dsp:txXfrm>
        <a:off x="45663" y="3190045"/>
        <a:ext cx="10424274" cy="84408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587C3C-260C-4C05-AEDC-B6FB26AE063B}">
      <dsp:nvSpPr>
        <dsp:cNvPr id="0" name=""/>
        <dsp:cNvSpPr/>
      </dsp:nvSpPr>
      <dsp:spPr>
        <a:xfrm>
          <a:off x="2103120" y="2007"/>
          <a:ext cx="8412480" cy="1040029"/>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264167" rIns="163225" bIns="264167" numCol="1" spcCol="1270" anchor="ctr" anchorCtr="0">
          <a:noAutofit/>
        </a:bodyPr>
        <a:lstStyle/>
        <a:p>
          <a:pPr lvl="0" algn="l" defTabSz="1022350">
            <a:lnSpc>
              <a:spcPct val="100000"/>
            </a:lnSpc>
            <a:spcBef>
              <a:spcPct val="0"/>
            </a:spcBef>
            <a:spcAft>
              <a:spcPct val="35000"/>
            </a:spcAft>
          </a:pPr>
          <a:r>
            <a:rPr lang="en-US" sz="2300" kern="1200" dirty="0"/>
            <a:t>main characteristics of those closest to Alexander in his childhood </a:t>
          </a:r>
        </a:p>
      </dsp:txBody>
      <dsp:txXfrm>
        <a:off x="2103120" y="2007"/>
        <a:ext cx="8412480" cy="1040029"/>
      </dsp:txXfrm>
    </dsp:sp>
    <dsp:sp modelId="{74326C66-B485-48E1-A398-9360AEF7C508}">
      <dsp:nvSpPr>
        <dsp:cNvPr id="0" name=""/>
        <dsp:cNvSpPr/>
      </dsp:nvSpPr>
      <dsp:spPr>
        <a:xfrm>
          <a:off x="0" y="2007"/>
          <a:ext cx="2103120" cy="104002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290" tIns="102732" rIns="111290" bIns="102732" numCol="1" spcCol="1270" anchor="ctr" anchorCtr="0">
          <a:noAutofit/>
        </a:bodyPr>
        <a:lstStyle/>
        <a:p>
          <a:pPr lvl="0" algn="ctr" defTabSz="1244600">
            <a:lnSpc>
              <a:spcPct val="100000"/>
            </a:lnSpc>
            <a:spcBef>
              <a:spcPct val="0"/>
            </a:spcBef>
            <a:spcAft>
              <a:spcPct val="35000"/>
            </a:spcAft>
          </a:pPr>
          <a:r>
            <a:rPr lang="en-US" sz="2800" kern="1200"/>
            <a:t>Identify</a:t>
          </a:r>
        </a:p>
      </dsp:txBody>
      <dsp:txXfrm>
        <a:off x="0" y="2007"/>
        <a:ext cx="2103120" cy="1040029"/>
      </dsp:txXfrm>
    </dsp:sp>
    <dsp:sp modelId="{03C879F8-C492-45B7-9947-EDE47D96C55E}">
      <dsp:nvSpPr>
        <dsp:cNvPr id="0" name=""/>
        <dsp:cNvSpPr/>
      </dsp:nvSpPr>
      <dsp:spPr>
        <a:xfrm>
          <a:off x="2103120" y="1104438"/>
          <a:ext cx="8412480" cy="1040029"/>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264167" rIns="163225" bIns="264167" numCol="1" spcCol="1270" anchor="ctr" anchorCtr="0">
          <a:noAutofit/>
        </a:bodyPr>
        <a:lstStyle/>
        <a:p>
          <a:pPr lvl="0" algn="l" defTabSz="1022350">
            <a:lnSpc>
              <a:spcPct val="100000"/>
            </a:lnSpc>
            <a:spcBef>
              <a:spcPct val="0"/>
            </a:spcBef>
            <a:spcAft>
              <a:spcPct val="35000"/>
            </a:spcAft>
          </a:pPr>
          <a:r>
            <a:rPr lang="en-US" sz="2300" kern="1200" dirty="0"/>
            <a:t>the lives of each person</a:t>
          </a:r>
        </a:p>
      </dsp:txBody>
      <dsp:txXfrm>
        <a:off x="2103120" y="1104438"/>
        <a:ext cx="8412480" cy="1040029"/>
      </dsp:txXfrm>
    </dsp:sp>
    <dsp:sp modelId="{C7AA6BB8-ADEC-4FEF-BDC7-934663F49ABF}">
      <dsp:nvSpPr>
        <dsp:cNvPr id="0" name=""/>
        <dsp:cNvSpPr/>
      </dsp:nvSpPr>
      <dsp:spPr>
        <a:xfrm>
          <a:off x="0" y="1104438"/>
          <a:ext cx="2103120" cy="104002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290" tIns="102732" rIns="111290" bIns="102732" numCol="1" spcCol="1270" anchor="ctr" anchorCtr="0">
          <a:noAutofit/>
        </a:bodyPr>
        <a:lstStyle/>
        <a:p>
          <a:pPr lvl="0" algn="ctr" defTabSz="1244600">
            <a:lnSpc>
              <a:spcPct val="100000"/>
            </a:lnSpc>
            <a:spcBef>
              <a:spcPct val="0"/>
            </a:spcBef>
            <a:spcAft>
              <a:spcPct val="35000"/>
            </a:spcAft>
          </a:pPr>
          <a:r>
            <a:rPr lang="en-US" sz="2800" kern="1200" dirty="0" err="1"/>
            <a:t>Summarise</a:t>
          </a:r>
          <a:endParaRPr lang="en-US" sz="2800" kern="1200" dirty="0"/>
        </a:p>
      </dsp:txBody>
      <dsp:txXfrm>
        <a:off x="0" y="1104438"/>
        <a:ext cx="2103120" cy="1040029"/>
      </dsp:txXfrm>
    </dsp:sp>
    <dsp:sp modelId="{ACEE1DB8-5EE3-49A2-B4C2-93D630118954}">
      <dsp:nvSpPr>
        <dsp:cNvPr id="0" name=""/>
        <dsp:cNvSpPr/>
      </dsp:nvSpPr>
      <dsp:spPr>
        <a:xfrm>
          <a:off x="2103120" y="2206869"/>
          <a:ext cx="8412480" cy="1040029"/>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264167" rIns="163225" bIns="264167" numCol="1" spcCol="1270" anchor="ctr" anchorCtr="0">
          <a:noAutofit/>
        </a:bodyPr>
        <a:lstStyle/>
        <a:p>
          <a:pPr lvl="0" algn="l" defTabSz="1022350">
            <a:lnSpc>
              <a:spcPct val="100000"/>
            </a:lnSpc>
            <a:spcBef>
              <a:spcPct val="0"/>
            </a:spcBef>
            <a:spcAft>
              <a:spcPct val="35000"/>
            </a:spcAft>
          </a:pPr>
          <a:r>
            <a:rPr lang="en-US" sz="2300" kern="1200" dirty="0"/>
            <a:t>the different traits of these persons </a:t>
          </a:r>
        </a:p>
      </dsp:txBody>
      <dsp:txXfrm>
        <a:off x="2103120" y="2206869"/>
        <a:ext cx="8412480" cy="1040029"/>
      </dsp:txXfrm>
    </dsp:sp>
    <dsp:sp modelId="{B9551048-EE9B-4831-8CCD-AE1661FA9D11}">
      <dsp:nvSpPr>
        <dsp:cNvPr id="0" name=""/>
        <dsp:cNvSpPr/>
      </dsp:nvSpPr>
      <dsp:spPr>
        <a:xfrm>
          <a:off x="0" y="2206869"/>
          <a:ext cx="2103120" cy="104002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290" tIns="102732" rIns="111290" bIns="102732" numCol="1" spcCol="1270" anchor="ctr" anchorCtr="0">
          <a:noAutofit/>
        </a:bodyPr>
        <a:lstStyle/>
        <a:p>
          <a:pPr lvl="0" algn="ctr" defTabSz="1244600">
            <a:lnSpc>
              <a:spcPct val="100000"/>
            </a:lnSpc>
            <a:spcBef>
              <a:spcPct val="0"/>
            </a:spcBef>
            <a:spcAft>
              <a:spcPct val="35000"/>
            </a:spcAft>
          </a:pPr>
          <a:r>
            <a:rPr lang="en-US" sz="2800" kern="1200" dirty="0"/>
            <a:t>Compare</a:t>
          </a:r>
        </a:p>
      </dsp:txBody>
      <dsp:txXfrm>
        <a:off x="0" y="2206869"/>
        <a:ext cx="2103120" cy="1040029"/>
      </dsp:txXfrm>
    </dsp:sp>
    <dsp:sp modelId="{CB1087E4-2282-4E77-B704-5E84A7765459}">
      <dsp:nvSpPr>
        <dsp:cNvPr id="0" name=""/>
        <dsp:cNvSpPr/>
      </dsp:nvSpPr>
      <dsp:spPr>
        <a:xfrm>
          <a:off x="2103120" y="3309300"/>
          <a:ext cx="8412480" cy="1040029"/>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264167" rIns="163225" bIns="264167" numCol="1" spcCol="1270" anchor="ctr" anchorCtr="0">
          <a:noAutofit/>
        </a:bodyPr>
        <a:lstStyle/>
        <a:p>
          <a:pPr lvl="0" algn="l" defTabSz="1022350">
            <a:lnSpc>
              <a:spcPct val="100000"/>
            </a:lnSpc>
            <a:spcBef>
              <a:spcPct val="0"/>
            </a:spcBef>
            <a:spcAft>
              <a:spcPct val="35000"/>
            </a:spcAft>
          </a:pPr>
          <a:r>
            <a:rPr lang="en-IE" sz="2300" kern="1200" dirty="0"/>
            <a:t> the influence these persons might have on Alexander</a:t>
          </a:r>
        </a:p>
      </dsp:txBody>
      <dsp:txXfrm>
        <a:off x="2103120" y="3309300"/>
        <a:ext cx="8412480" cy="1040029"/>
      </dsp:txXfrm>
    </dsp:sp>
    <dsp:sp modelId="{1851883C-8758-406A-8EAB-B924307DA565}">
      <dsp:nvSpPr>
        <dsp:cNvPr id="0" name=""/>
        <dsp:cNvSpPr/>
      </dsp:nvSpPr>
      <dsp:spPr>
        <a:xfrm>
          <a:off x="0" y="3309300"/>
          <a:ext cx="2103120" cy="104002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290" tIns="102732" rIns="111290" bIns="102732" numCol="1" spcCol="1270" anchor="ctr" anchorCtr="0">
          <a:noAutofit/>
        </a:bodyPr>
        <a:lstStyle/>
        <a:p>
          <a:pPr lvl="0" algn="ctr" defTabSz="1244600">
            <a:lnSpc>
              <a:spcPct val="90000"/>
            </a:lnSpc>
            <a:spcBef>
              <a:spcPct val="0"/>
            </a:spcBef>
            <a:spcAft>
              <a:spcPct val="35000"/>
            </a:spcAft>
          </a:pPr>
          <a:r>
            <a:rPr lang="en-US" sz="2800" b="0" u="none" kern="1200"/>
            <a:t>Speculate</a:t>
          </a:r>
        </a:p>
      </dsp:txBody>
      <dsp:txXfrm>
        <a:off x="0" y="3309300"/>
        <a:ext cx="2103120" cy="104002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EA76CC-2A88-43DC-B8A8-995A43A653F4}">
      <dsp:nvSpPr>
        <dsp:cNvPr id="0" name=""/>
        <dsp:cNvSpPr/>
      </dsp:nvSpPr>
      <dsp:spPr>
        <a:xfrm>
          <a:off x="0" y="-1"/>
          <a:ext cx="2413285" cy="2332702"/>
        </a:xfrm>
        <a:prstGeom prst="rect">
          <a:avLst/>
        </a:prstGeom>
        <a:blipFill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IE" sz="6500" kern="1200" dirty="0"/>
        </a:p>
      </dsp:txBody>
      <dsp:txXfrm>
        <a:off x="0" y="-1"/>
        <a:ext cx="2413285" cy="2332702"/>
      </dsp:txXfrm>
    </dsp:sp>
    <dsp:sp modelId="{4EA8D221-C449-429A-B841-F869F3BDF819}">
      <dsp:nvSpPr>
        <dsp:cNvPr id="0" name=""/>
        <dsp:cNvSpPr/>
      </dsp:nvSpPr>
      <dsp:spPr>
        <a:xfrm>
          <a:off x="0" y="1869723"/>
          <a:ext cx="2128855" cy="3183584"/>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endParaRPr lang="en-IE" sz="1700" kern="1200" dirty="0"/>
        </a:p>
        <a:p>
          <a:pPr lvl="0" algn="l" defTabSz="755650">
            <a:lnSpc>
              <a:spcPct val="90000"/>
            </a:lnSpc>
            <a:spcBef>
              <a:spcPct val="0"/>
            </a:spcBef>
            <a:spcAft>
              <a:spcPct val="35000"/>
            </a:spcAft>
          </a:pPr>
          <a:endParaRPr lang="en-IE" sz="1700" kern="1200" dirty="0"/>
        </a:p>
        <a:p>
          <a:pPr lvl="0" algn="l" defTabSz="755650">
            <a:lnSpc>
              <a:spcPct val="90000"/>
            </a:lnSpc>
            <a:spcBef>
              <a:spcPct val="0"/>
            </a:spcBef>
            <a:spcAft>
              <a:spcPct val="35000"/>
            </a:spcAft>
          </a:pPr>
          <a:r>
            <a:rPr lang="en-IE" sz="1700" kern="1200" dirty="0"/>
            <a:t>Basic Facts</a:t>
          </a:r>
        </a:p>
        <a:p>
          <a:pPr marL="114300" lvl="1" indent="-114300" algn="l" defTabSz="577850">
            <a:lnSpc>
              <a:spcPct val="90000"/>
            </a:lnSpc>
            <a:spcBef>
              <a:spcPct val="0"/>
            </a:spcBef>
            <a:spcAft>
              <a:spcPct val="15000"/>
            </a:spcAft>
            <a:buChar char="••"/>
          </a:pPr>
          <a:r>
            <a:rPr lang="en-IE" sz="1300" kern="1200" dirty="0"/>
            <a:t>Birth?</a:t>
          </a:r>
        </a:p>
        <a:p>
          <a:pPr marL="114300" lvl="1" indent="-114300" algn="l" defTabSz="577850">
            <a:lnSpc>
              <a:spcPct val="90000"/>
            </a:lnSpc>
            <a:spcBef>
              <a:spcPct val="0"/>
            </a:spcBef>
            <a:spcAft>
              <a:spcPct val="15000"/>
            </a:spcAft>
            <a:buChar char="••"/>
          </a:pPr>
          <a:r>
            <a:rPr lang="en-IE" sz="1300" kern="1200" dirty="0"/>
            <a:t>Death?</a:t>
          </a:r>
        </a:p>
        <a:p>
          <a:pPr marL="114300" lvl="1" indent="-114300" algn="l" defTabSz="577850">
            <a:lnSpc>
              <a:spcPct val="90000"/>
            </a:lnSpc>
            <a:spcBef>
              <a:spcPct val="0"/>
            </a:spcBef>
            <a:spcAft>
              <a:spcPct val="15000"/>
            </a:spcAft>
            <a:buChar char="••"/>
          </a:pPr>
          <a:r>
            <a:rPr lang="en-IE" sz="1300" kern="1200" dirty="0"/>
            <a:t>Country of Origin?</a:t>
          </a:r>
        </a:p>
        <a:p>
          <a:pPr marL="114300" lvl="1" indent="-114300" algn="l" defTabSz="577850">
            <a:lnSpc>
              <a:spcPct val="90000"/>
            </a:lnSpc>
            <a:spcBef>
              <a:spcPct val="0"/>
            </a:spcBef>
            <a:spcAft>
              <a:spcPct val="15000"/>
            </a:spcAft>
            <a:buChar char="••"/>
          </a:pPr>
          <a:r>
            <a:rPr lang="en-IE" sz="1300" kern="1200" dirty="0"/>
            <a:t>Who were her Ancestors?</a:t>
          </a:r>
        </a:p>
        <a:p>
          <a:pPr marL="114300" lvl="1" indent="-114300" algn="l" defTabSz="577850">
            <a:lnSpc>
              <a:spcPct val="90000"/>
            </a:lnSpc>
            <a:spcBef>
              <a:spcPct val="0"/>
            </a:spcBef>
            <a:spcAft>
              <a:spcPct val="15000"/>
            </a:spcAft>
            <a:buChar char="••"/>
          </a:pPr>
          <a:r>
            <a:rPr lang="en-IE" sz="1300" kern="1200" dirty="0"/>
            <a:t>Spouse?</a:t>
          </a:r>
        </a:p>
        <a:p>
          <a:pPr marL="114300" lvl="1" indent="-114300" algn="l" defTabSz="577850">
            <a:lnSpc>
              <a:spcPct val="90000"/>
            </a:lnSpc>
            <a:spcBef>
              <a:spcPct val="0"/>
            </a:spcBef>
            <a:spcAft>
              <a:spcPct val="15000"/>
            </a:spcAft>
            <a:buChar char="••"/>
          </a:pPr>
          <a:r>
            <a:rPr lang="en-IE" sz="1300" kern="1200" dirty="0"/>
            <a:t>Children?</a:t>
          </a:r>
        </a:p>
        <a:p>
          <a:pPr marL="114300" lvl="1" indent="-114300" algn="l" defTabSz="577850">
            <a:lnSpc>
              <a:spcPct val="90000"/>
            </a:lnSpc>
            <a:spcBef>
              <a:spcPct val="0"/>
            </a:spcBef>
            <a:spcAft>
              <a:spcPct val="15000"/>
            </a:spcAft>
            <a:buChar char="••"/>
          </a:pPr>
          <a:endParaRPr lang="en-IE" sz="1300" kern="1200" dirty="0"/>
        </a:p>
      </dsp:txBody>
      <dsp:txXfrm>
        <a:off x="0" y="1869723"/>
        <a:ext cx="2128855" cy="3183584"/>
      </dsp:txXfrm>
    </dsp:sp>
    <dsp:sp modelId="{390CDBCA-3659-47A1-A583-25CDC34DC42F}">
      <dsp:nvSpPr>
        <dsp:cNvPr id="0" name=""/>
        <dsp:cNvSpPr/>
      </dsp:nvSpPr>
      <dsp:spPr>
        <a:xfrm>
          <a:off x="2131976" y="1869723"/>
          <a:ext cx="2128855" cy="3183584"/>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endParaRPr lang="en-IE" sz="1700" kern="1200" dirty="0"/>
        </a:p>
        <a:p>
          <a:pPr lvl="0" algn="l" defTabSz="755650">
            <a:lnSpc>
              <a:spcPct val="90000"/>
            </a:lnSpc>
            <a:spcBef>
              <a:spcPct val="0"/>
            </a:spcBef>
            <a:spcAft>
              <a:spcPct val="35000"/>
            </a:spcAft>
          </a:pPr>
          <a:endParaRPr lang="en-IE" sz="1700" kern="1200" dirty="0"/>
        </a:p>
        <a:p>
          <a:pPr lvl="0" algn="l" defTabSz="755650">
            <a:lnSpc>
              <a:spcPct val="90000"/>
            </a:lnSpc>
            <a:spcBef>
              <a:spcPct val="0"/>
            </a:spcBef>
            <a:spcAft>
              <a:spcPct val="35000"/>
            </a:spcAft>
          </a:pPr>
          <a:r>
            <a:rPr lang="en-IE" sz="1700" kern="1200" dirty="0"/>
            <a:t>Summary of Life:</a:t>
          </a:r>
        </a:p>
        <a:p>
          <a:pPr marL="114300" lvl="1" indent="-114300" algn="l" defTabSz="577850">
            <a:lnSpc>
              <a:spcPct val="90000"/>
            </a:lnSpc>
            <a:spcBef>
              <a:spcPct val="0"/>
            </a:spcBef>
            <a:spcAft>
              <a:spcPct val="15000"/>
            </a:spcAft>
            <a:buChar char="••"/>
          </a:pPr>
          <a:r>
            <a:rPr lang="en-IE" sz="1300" kern="1200" dirty="0"/>
            <a:t>Before Marriage</a:t>
          </a:r>
        </a:p>
        <a:p>
          <a:pPr marL="114300" lvl="1" indent="-114300" algn="l" defTabSz="577850">
            <a:lnSpc>
              <a:spcPct val="90000"/>
            </a:lnSpc>
            <a:spcBef>
              <a:spcPct val="0"/>
            </a:spcBef>
            <a:spcAft>
              <a:spcPct val="15000"/>
            </a:spcAft>
            <a:buChar char="••"/>
          </a:pPr>
          <a:r>
            <a:rPr lang="en-IE" sz="1300" kern="1200" dirty="0"/>
            <a:t>Marriage</a:t>
          </a:r>
        </a:p>
        <a:p>
          <a:pPr marL="114300" lvl="1" indent="-114300" algn="l" defTabSz="577850">
            <a:lnSpc>
              <a:spcPct val="90000"/>
            </a:lnSpc>
            <a:spcBef>
              <a:spcPct val="0"/>
            </a:spcBef>
            <a:spcAft>
              <a:spcPct val="15000"/>
            </a:spcAft>
            <a:buChar char="••"/>
          </a:pPr>
          <a:r>
            <a:rPr lang="en-IE" sz="1300" kern="1200" dirty="0"/>
            <a:t>After Marriage</a:t>
          </a:r>
        </a:p>
      </dsp:txBody>
      <dsp:txXfrm>
        <a:off x="2131976" y="1869723"/>
        <a:ext cx="2128855" cy="3183584"/>
      </dsp:txXfrm>
    </dsp:sp>
    <dsp:sp modelId="{1A1B9A02-E193-4AF5-A2FC-9A5E4CA9D8B6}">
      <dsp:nvSpPr>
        <dsp:cNvPr id="0" name=""/>
        <dsp:cNvSpPr/>
      </dsp:nvSpPr>
      <dsp:spPr>
        <a:xfrm>
          <a:off x="4260853" y="1869723"/>
          <a:ext cx="2128855" cy="3183584"/>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IE" sz="1700" kern="1200" dirty="0"/>
            <a:t>Main Traits/Characteristics:</a:t>
          </a:r>
        </a:p>
        <a:p>
          <a:pPr lvl="0" algn="ctr" defTabSz="755650">
            <a:lnSpc>
              <a:spcPct val="90000"/>
            </a:lnSpc>
            <a:spcBef>
              <a:spcPct val="0"/>
            </a:spcBef>
            <a:spcAft>
              <a:spcPct val="35000"/>
            </a:spcAft>
          </a:pPr>
          <a:r>
            <a:rPr lang="en-IE" sz="1700" kern="1200" dirty="0"/>
            <a:t>?</a:t>
          </a:r>
        </a:p>
        <a:p>
          <a:pPr lvl="0" algn="ctr" defTabSz="755650">
            <a:lnSpc>
              <a:spcPct val="90000"/>
            </a:lnSpc>
            <a:spcBef>
              <a:spcPct val="0"/>
            </a:spcBef>
            <a:spcAft>
              <a:spcPct val="35000"/>
            </a:spcAft>
          </a:pPr>
          <a:endParaRPr lang="en-IE" sz="1700" kern="1200" dirty="0"/>
        </a:p>
        <a:p>
          <a:pPr lvl="0" algn="ctr" defTabSz="755650">
            <a:lnSpc>
              <a:spcPct val="90000"/>
            </a:lnSpc>
            <a:spcBef>
              <a:spcPct val="0"/>
            </a:spcBef>
            <a:spcAft>
              <a:spcPct val="35000"/>
            </a:spcAft>
          </a:pPr>
          <a:endParaRPr lang="en-IE" sz="1700" kern="1200" dirty="0"/>
        </a:p>
        <a:p>
          <a:pPr lvl="0" algn="ctr" defTabSz="755650">
            <a:lnSpc>
              <a:spcPct val="90000"/>
            </a:lnSpc>
            <a:spcBef>
              <a:spcPct val="0"/>
            </a:spcBef>
            <a:spcAft>
              <a:spcPct val="35000"/>
            </a:spcAft>
          </a:pPr>
          <a:endParaRPr lang="en-IE" sz="1700" kern="1200" dirty="0"/>
        </a:p>
      </dsp:txBody>
      <dsp:txXfrm>
        <a:off x="4260853" y="1869723"/>
        <a:ext cx="2128855" cy="3183584"/>
      </dsp:txXfrm>
    </dsp:sp>
    <dsp:sp modelId="{8DCBA705-161F-4D13-A768-D11F02D0583F}">
      <dsp:nvSpPr>
        <dsp:cNvPr id="0" name=""/>
        <dsp:cNvSpPr/>
      </dsp:nvSpPr>
      <dsp:spPr>
        <a:xfrm>
          <a:off x="0" y="4855644"/>
          <a:ext cx="6392809" cy="417877"/>
        </a:xfrm>
        <a:prstGeom prst="rect">
          <a:avLst/>
        </a:prstGeom>
        <a:solidFill>
          <a:schemeClr val="dk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EA76CC-2A88-43DC-B8A8-995A43A653F4}">
      <dsp:nvSpPr>
        <dsp:cNvPr id="0" name=""/>
        <dsp:cNvSpPr/>
      </dsp:nvSpPr>
      <dsp:spPr>
        <a:xfrm>
          <a:off x="0" y="-1"/>
          <a:ext cx="2413285" cy="2332702"/>
        </a:xfrm>
        <a:prstGeom prst="rect">
          <a:avLst/>
        </a:prstGeom>
        <a:blipFill rotWithShape="0">
          <a:blip xmlns:r="http://schemas.openxmlformats.org/officeDocument/2006/relationships" r:embed="rId1">
            <a:extLst>
              <a:ext uri="{28A0092B-C50C-407E-A947-70E740481C1C}">
                <a14:useLocalDpi xmlns:a14="http://schemas.microsoft.com/office/drawing/2010/main" val="0"/>
              </a:ext>
            </a:extLst>
          </a:blip>
          <a:srcRect/>
          <a:stretch>
            <a:fillRect l="-4000" r="-4000"/>
          </a:stretch>
        </a:blipFill>
        <a:ln>
          <a:noFill/>
        </a:ln>
        <a:effectLst/>
      </dsp:spPr>
      <dsp:style>
        <a:lnRef idx="0">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IE" sz="6500" kern="1200" dirty="0"/>
        </a:p>
      </dsp:txBody>
      <dsp:txXfrm>
        <a:off x="0" y="-1"/>
        <a:ext cx="2413285" cy="2332702"/>
      </dsp:txXfrm>
    </dsp:sp>
    <dsp:sp modelId="{4EA8D221-C449-429A-B841-F869F3BDF819}">
      <dsp:nvSpPr>
        <dsp:cNvPr id="0" name=""/>
        <dsp:cNvSpPr/>
      </dsp:nvSpPr>
      <dsp:spPr>
        <a:xfrm>
          <a:off x="0" y="1869723"/>
          <a:ext cx="2128855" cy="3183584"/>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endParaRPr lang="en-IE" sz="1700" kern="1200" dirty="0"/>
        </a:p>
        <a:p>
          <a:pPr lvl="0" algn="l" defTabSz="755650">
            <a:lnSpc>
              <a:spcPct val="90000"/>
            </a:lnSpc>
            <a:spcBef>
              <a:spcPct val="0"/>
            </a:spcBef>
            <a:spcAft>
              <a:spcPct val="35000"/>
            </a:spcAft>
          </a:pPr>
          <a:endParaRPr lang="en-IE" sz="1700" kern="1200" dirty="0"/>
        </a:p>
        <a:p>
          <a:pPr lvl="0" algn="l" defTabSz="755650">
            <a:lnSpc>
              <a:spcPct val="90000"/>
            </a:lnSpc>
            <a:spcBef>
              <a:spcPct val="0"/>
            </a:spcBef>
            <a:spcAft>
              <a:spcPct val="35000"/>
            </a:spcAft>
          </a:pPr>
          <a:r>
            <a:rPr lang="en-IE" sz="1700" kern="1200" dirty="0"/>
            <a:t>Basic Facts</a:t>
          </a:r>
        </a:p>
        <a:p>
          <a:pPr marL="114300" lvl="1" indent="-114300" algn="l" defTabSz="577850">
            <a:lnSpc>
              <a:spcPct val="90000"/>
            </a:lnSpc>
            <a:spcBef>
              <a:spcPct val="0"/>
            </a:spcBef>
            <a:spcAft>
              <a:spcPct val="15000"/>
            </a:spcAft>
            <a:buChar char="••"/>
          </a:pPr>
          <a:r>
            <a:rPr lang="en-IE" sz="1300" kern="1200" dirty="0"/>
            <a:t>Birth?</a:t>
          </a:r>
        </a:p>
        <a:p>
          <a:pPr marL="114300" lvl="1" indent="-114300" algn="l" defTabSz="577850">
            <a:lnSpc>
              <a:spcPct val="90000"/>
            </a:lnSpc>
            <a:spcBef>
              <a:spcPct val="0"/>
            </a:spcBef>
            <a:spcAft>
              <a:spcPct val="15000"/>
            </a:spcAft>
            <a:buChar char="••"/>
          </a:pPr>
          <a:r>
            <a:rPr lang="en-IE" sz="1300" kern="1200" dirty="0"/>
            <a:t>Death?</a:t>
          </a:r>
        </a:p>
        <a:p>
          <a:pPr marL="114300" lvl="1" indent="-114300" algn="l" defTabSz="577850">
            <a:lnSpc>
              <a:spcPct val="90000"/>
            </a:lnSpc>
            <a:spcBef>
              <a:spcPct val="0"/>
            </a:spcBef>
            <a:spcAft>
              <a:spcPct val="15000"/>
            </a:spcAft>
            <a:buChar char="••"/>
          </a:pPr>
          <a:r>
            <a:rPr lang="en-IE" sz="1300" kern="1200" dirty="0"/>
            <a:t>Country of Origin?</a:t>
          </a:r>
        </a:p>
        <a:p>
          <a:pPr marL="114300" lvl="1" indent="-114300" algn="l" defTabSz="577850">
            <a:lnSpc>
              <a:spcPct val="90000"/>
            </a:lnSpc>
            <a:spcBef>
              <a:spcPct val="0"/>
            </a:spcBef>
            <a:spcAft>
              <a:spcPct val="15000"/>
            </a:spcAft>
            <a:buChar char="••"/>
          </a:pPr>
          <a:r>
            <a:rPr lang="en-IE" sz="1300" kern="1200" dirty="0"/>
            <a:t>Who were her Ancestors?</a:t>
          </a:r>
        </a:p>
        <a:p>
          <a:pPr marL="114300" lvl="1" indent="-114300" algn="l" defTabSz="577850">
            <a:lnSpc>
              <a:spcPct val="90000"/>
            </a:lnSpc>
            <a:spcBef>
              <a:spcPct val="0"/>
            </a:spcBef>
            <a:spcAft>
              <a:spcPct val="15000"/>
            </a:spcAft>
            <a:buChar char="••"/>
          </a:pPr>
          <a:r>
            <a:rPr lang="en-IE" sz="1300" kern="1200" dirty="0"/>
            <a:t>Spouse?</a:t>
          </a:r>
        </a:p>
        <a:p>
          <a:pPr marL="114300" lvl="1" indent="-114300" algn="l" defTabSz="577850">
            <a:lnSpc>
              <a:spcPct val="90000"/>
            </a:lnSpc>
            <a:spcBef>
              <a:spcPct val="0"/>
            </a:spcBef>
            <a:spcAft>
              <a:spcPct val="15000"/>
            </a:spcAft>
            <a:buChar char="••"/>
          </a:pPr>
          <a:r>
            <a:rPr lang="en-IE" sz="1300" kern="1200" dirty="0"/>
            <a:t>Children?</a:t>
          </a:r>
        </a:p>
        <a:p>
          <a:pPr marL="114300" lvl="1" indent="-114300" algn="l" defTabSz="577850">
            <a:lnSpc>
              <a:spcPct val="90000"/>
            </a:lnSpc>
            <a:spcBef>
              <a:spcPct val="0"/>
            </a:spcBef>
            <a:spcAft>
              <a:spcPct val="15000"/>
            </a:spcAft>
            <a:buChar char="••"/>
          </a:pPr>
          <a:endParaRPr lang="en-IE" sz="1300" kern="1200" dirty="0"/>
        </a:p>
      </dsp:txBody>
      <dsp:txXfrm>
        <a:off x="0" y="1869723"/>
        <a:ext cx="2128855" cy="3183584"/>
      </dsp:txXfrm>
    </dsp:sp>
    <dsp:sp modelId="{390CDBCA-3659-47A1-A583-25CDC34DC42F}">
      <dsp:nvSpPr>
        <dsp:cNvPr id="0" name=""/>
        <dsp:cNvSpPr/>
      </dsp:nvSpPr>
      <dsp:spPr>
        <a:xfrm>
          <a:off x="2131976" y="1869723"/>
          <a:ext cx="2128855" cy="3183584"/>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endParaRPr lang="en-IE" sz="1700" kern="1200" dirty="0"/>
        </a:p>
        <a:p>
          <a:pPr lvl="0" algn="l" defTabSz="755650">
            <a:lnSpc>
              <a:spcPct val="90000"/>
            </a:lnSpc>
            <a:spcBef>
              <a:spcPct val="0"/>
            </a:spcBef>
            <a:spcAft>
              <a:spcPct val="35000"/>
            </a:spcAft>
          </a:pPr>
          <a:endParaRPr lang="en-IE" sz="1700" kern="1200" dirty="0"/>
        </a:p>
        <a:p>
          <a:pPr lvl="0" algn="l" defTabSz="755650">
            <a:lnSpc>
              <a:spcPct val="90000"/>
            </a:lnSpc>
            <a:spcBef>
              <a:spcPct val="0"/>
            </a:spcBef>
            <a:spcAft>
              <a:spcPct val="35000"/>
            </a:spcAft>
          </a:pPr>
          <a:r>
            <a:rPr lang="en-IE" sz="1700" kern="1200" dirty="0"/>
            <a:t>Summary of Life:</a:t>
          </a:r>
        </a:p>
        <a:p>
          <a:pPr marL="114300" lvl="1" indent="-114300" algn="l" defTabSz="577850">
            <a:lnSpc>
              <a:spcPct val="90000"/>
            </a:lnSpc>
            <a:spcBef>
              <a:spcPct val="0"/>
            </a:spcBef>
            <a:spcAft>
              <a:spcPct val="15000"/>
            </a:spcAft>
            <a:buChar char="••"/>
          </a:pPr>
          <a:r>
            <a:rPr lang="en-IE" sz="1300" kern="1200" dirty="0"/>
            <a:t>Political/Military Career</a:t>
          </a:r>
        </a:p>
        <a:p>
          <a:pPr marL="114300" lvl="1" indent="-114300" algn="l" defTabSz="577850">
            <a:lnSpc>
              <a:spcPct val="90000"/>
            </a:lnSpc>
            <a:spcBef>
              <a:spcPct val="0"/>
            </a:spcBef>
            <a:spcAft>
              <a:spcPct val="15000"/>
            </a:spcAft>
            <a:buChar char="••"/>
          </a:pPr>
          <a:r>
            <a:rPr lang="en-IE" sz="1300" kern="1200" dirty="0"/>
            <a:t>Marriage/Family Life</a:t>
          </a:r>
        </a:p>
        <a:p>
          <a:pPr marL="114300" lvl="1" indent="-114300" algn="l" defTabSz="577850">
            <a:lnSpc>
              <a:spcPct val="90000"/>
            </a:lnSpc>
            <a:spcBef>
              <a:spcPct val="0"/>
            </a:spcBef>
            <a:spcAft>
              <a:spcPct val="15000"/>
            </a:spcAft>
            <a:buChar char="••"/>
          </a:pPr>
          <a:endParaRPr lang="en-IE" sz="1300" kern="1200" dirty="0"/>
        </a:p>
        <a:p>
          <a:pPr marL="114300" lvl="1" indent="-114300" algn="l" defTabSz="577850">
            <a:lnSpc>
              <a:spcPct val="90000"/>
            </a:lnSpc>
            <a:spcBef>
              <a:spcPct val="0"/>
            </a:spcBef>
            <a:spcAft>
              <a:spcPct val="15000"/>
            </a:spcAft>
            <a:buChar char="••"/>
          </a:pPr>
          <a:endParaRPr lang="en-IE" sz="1300" kern="1200" dirty="0"/>
        </a:p>
      </dsp:txBody>
      <dsp:txXfrm>
        <a:off x="2131976" y="1869723"/>
        <a:ext cx="2128855" cy="3183584"/>
      </dsp:txXfrm>
    </dsp:sp>
    <dsp:sp modelId="{1A1B9A02-E193-4AF5-A2FC-9A5E4CA9D8B6}">
      <dsp:nvSpPr>
        <dsp:cNvPr id="0" name=""/>
        <dsp:cNvSpPr/>
      </dsp:nvSpPr>
      <dsp:spPr>
        <a:xfrm>
          <a:off x="4260853" y="1869723"/>
          <a:ext cx="2128855" cy="3183584"/>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IE" sz="1700" kern="1200" dirty="0"/>
            <a:t>Main Traits/Characteristics:</a:t>
          </a:r>
        </a:p>
        <a:p>
          <a:pPr lvl="0" algn="ctr" defTabSz="755650">
            <a:lnSpc>
              <a:spcPct val="90000"/>
            </a:lnSpc>
            <a:spcBef>
              <a:spcPct val="0"/>
            </a:spcBef>
            <a:spcAft>
              <a:spcPct val="35000"/>
            </a:spcAft>
          </a:pPr>
          <a:r>
            <a:rPr lang="en-IE" sz="1700" kern="1200" dirty="0"/>
            <a:t>?</a:t>
          </a:r>
        </a:p>
        <a:p>
          <a:pPr lvl="0" algn="ctr" defTabSz="755650">
            <a:lnSpc>
              <a:spcPct val="90000"/>
            </a:lnSpc>
            <a:spcBef>
              <a:spcPct val="0"/>
            </a:spcBef>
            <a:spcAft>
              <a:spcPct val="35000"/>
            </a:spcAft>
          </a:pPr>
          <a:endParaRPr lang="en-IE" sz="1700" kern="1200" dirty="0"/>
        </a:p>
        <a:p>
          <a:pPr lvl="0" algn="ctr" defTabSz="755650">
            <a:lnSpc>
              <a:spcPct val="90000"/>
            </a:lnSpc>
            <a:spcBef>
              <a:spcPct val="0"/>
            </a:spcBef>
            <a:spcAft>
              <a:spcPct val="35000"/>
            </a:spcAft>
          </a:pPr>
          <a:endParaRPr lang="en-IE" sz="1700" kern="1200" dirty="0"/>
        </a:p>
        <a:p>
          <a:pPr lvl="0" algn="ctr" defTabSz="755650">
            <a:lnSpc>
              <a:spcPct val="90000"/>
            </a:lnSpc>
            <a:spcBef>
              <a:spcPct val="0"/>
            </a:spcBef>
            <a:spcAft>
              <a:spcPct val="35000"/>
            </a:spcAft>
          </a:pPr>
          <a:endParaRPr lang="en-IE" sz="1700" kern="1200" dirty="0"/>
        </a:p>
      </dsp:txBody>
      <dsp:txXfrm>
        <a:off x="4260853" y="1869723"/>
        <a:ext cx="2128855" cy="3183584"/>
      </dsp:txXfrm>
    </dsp:sp>
    <dsp:sp modelId="{8DCBA705-161F-4D13-A768-D11F02D0583F}">
      <dsp:nvSpPr>
        <dsp:cNvPr id="0" name=""/>
        <dsp:cNvSpPr/>
      </dsp:nvSpPr>
      <dsp:spPr>
        <a:xfrm>
          <a:off x="0" y="4855644"/>
          <a:ext cx="6392809" cy="417877"/>
        </a:xfrm>
        <a:prstGeom prst="rect">
          <a:avLst/>
        </a:prstGeom>
        <a:solidFill>
          <a:schemeClr val="dk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EA76CC-2A88-43DC-B8A8-995A43A653F4}">
      <dsp:nvSpPr>
        <dsp:cNvPr id="0" name=""/>
        <dsp:cNvSpPr/>
      </dsp:nvSpPr>
      <dsp:spPr>
        <a:xfrm>
          <a:off x="0" y="-1"/>
          <a:ext cx="2413285" cy="2332702"/>
        </a:xfrm>
        <a:prstGeom prst="rect">
          <a:avLst/>
        </a:prstGeom>
        <a:blipFill rotWithShape="0">
          <a:blip xmlns:r="http://schemas.openxmlformats.org/officeDocument/2006/relationships" r:embed="rId1" cstate="hq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IE" sz="6500" kern="1200" dirty="0"/>
        </a:p>
      </dsp:txBody>
      <dsp:txXfrm>
        <a:off x="0" y="-1"/>
        <a:ext cx="2413285" cy="2332702"/>
      </dsp:txXfrm>
    </dsp:sp>
    <dsp:sp modelId="{4EA8D221-C449-429A-B841-F869F3BDF819}">
      <dsp:nvSpPr>
        <dsp:cNvPr id="0" name=""/>
        <dsp:cNvSpPr/>
      </dsp:nvSpPr>
      <dsp:spPr>
        <a:xfrm>
          <a:off x="0" y="1869723"/>
          <a:ext cx="2128855" cy="3183584"/>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endParaRPr lang="en-IE" sz="1700" kern="1200" dirty="0"/>
        </a:p>
        <a:p>
          <a:pPr lvl="0" algn="l" defTabSz="755650">
            <a:lnSpc>
              <a:spcPct val="90000"/>
            </a:lnSpc>
            <a:spcBef>
              <a:spcPct val="0"/>
            </a:spcBef>
            <a:spcAft>
              <a:spcPct val="35000"/>
            </a:spcAft>
          </a:pPr>
          <a:endParaRPr lang="en-IE" sz="1700" kern="1200" dirty="0"/>
        </a:p>
        <a:p>
          <a:pPr lvl="0" algn="l" defTabSz="755650">
            <a:lnSpc>
              <a:spcPct val="90000"/>
            </a:lnSpc>
            <a:spcBef>
              <a:spcPct val="0"/>
            </a:spcBef>
            <a:spcAft>
              <a:spcPct val="35000"/>
            </a:spcAft>
          </a:pPr>
          <a:r>
            <a:rPr lang="en-IE" sz="1700" kern="1200" dirty="0"/>
            <a:t>Basic Facts</a:t>
          </a:r>
        </a:p>
        <a:p>
          <a:pPr marL="114300" lvl="1" indent="-114300" algn="l" defTabSz="577850">
            <a:lnSpc>
              <a:spcPct val="90000"/>
            </a:lnSpc>
            <a:spcBef>
              <a:spcPct val="0"/>
            </a:spcBef>
            <a:spcAft>
              <a:spcPct val="15000"/>
            </a:spcAft>
            <a:buChar char="••"/>
          </a:pPr>
          <a:r>
            <a:rPr lang="en-IE" sz="1300" kern="1200" dirty="0"/>
            <a:t>Birth?</a:t>
          </a:r>
        </a:p>
        <a:p>
          <a:pPr marL="114300" lvl="1" indent="-114300" algn="l" defTabSz="577850">
            <a:lnSpc>
              <a:spcPct val="90000"/>
            </a:lnSpc>
            <a:spcBef>
              <a:spcPct val="0"/>
            </a:spcBef>
            <a:spcAft>
              <a:spcPct val="15000"/>
            </a:spcAft>
            <a:buChar char="••"/>
          </a:pPr>
          <a:r>
            <a:rPr lang="en-IE" sz="1300" kern="1200" dirty="0"/>
            <a:t>Death?</a:t>
          </a:r>
        </a:p>
        <a:p>
          <a:pPr marL="114300" lvl="1" indent="-114300" algn="l" defTabSz="577850">
            <a:lnSpc>
              <a:spcPct val="90000"/>
            </a:lnSpc>
            <a:spcBef>
              <a:spcPct val="0"/>
            </a:spcBef>
            <a:spcAft>
              <a:spcPct val="15000"/>
            </a:spcAft>
            <a:buChar char="••"/>
          </a:pPr>
          <a:r>
            <a:rPr lang="en-IE" sz="1300" kern="1200" dirty="0"/>
            <a:t>Country of Origin?</a:t>
          </a:r>
        </a:p>
        <a:p>
          <a:pPr marL="114300" lvl="1" indent="-114300" algn="l" defTabSz="577850">
            <a:lnSpc>
              <a:spcPct val="90000"/>
            </a:lnSpc>
            <a:spcBef>
              <a:spcPct val="0"/>
            </a:spcBef>
            <a:spcAft>
              <a:spcPct val="15000"/>
            </a:spcAft>
            <a:buChar char="••"/>
          </a:pPr>
          <a:r>
            <a:rPr lang="en-IE" sz="1300" kern="1200" dirty="0"/>
            <a:t>His primary Philosophy?</a:t>
          </a:r>
        </a:p>
        <a:p>
          <a:pPr marL="114300" lvl="1" indent="-114300" algn="l" defTabSz="577850">
            <a:lnSpc>
              <a:spcPct val="90000"/>
            </a:lnSpc>
            <a:spcBef>
              <a:spcPct val="0"/>
            </a:spcBef>
            <a:spcAft>
              <a:spcPct val="15000"/>
            </a:spcAft>
            <a:buChar char="••"/>
          </a:pPr>
          <a:endParaRPr lang="en-IE" sz="1300" kern="1200" dirty="0"/>
        </a:p>
        <a:p>
          <a:pPr marL="114300" lvl="1" indent="-114300" algn="l" defTabSz="577850">
            <a:lnSpc>
              <a:spcPct val="90000"/>
            </a:lnSpc>
            <a:spcBef>
              <a:spcPct val="0"/>
            </a:spcBef>
            <a:spcAft>
              <a:spcPct val="15000"/>
            </a:spcAft>
            <a:buChar char="••"/>
          </a:pPr>
          <a:endParaRPr lang="en-IE" sz="1300" kern="1200" dirty="0"/>
        </a:p>
      </dsp:txBody>
      <dsp:txXfrm>
        <a:off x="0" y="1869723"/>
        <a:ext cx="2128855" cy="3183584"/>
      </dsp:txXfrm>
    </dsp:sp>
    <dsp:sp modelId="{390CDBCA-3659-47A1-A583-25CDC34DC42F}">
      <dsp:nvSpPr>
        <dsp:cNvPr id="0" name=""/>
        <dsp:cNvSpPr/>
      </dsp:nvSpPr>
      <dsp:spPr>
        <a:xfrm>
          <a:off x="2131976" y="1869723"/>
          <a:ext cx="2128855" cy="3183584"/>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endParaRPr lang="en-IE" sz="1700" kern="1200" dirty="0"/>
        </a:p>
        <a:p>
          <a:pPr lvl="0" algn="l" defTabSz="755650">
            <a:lnSpc>
              <a:spcPct val="90000"/>
            </a:lnSpc>
            <a:spcBef>
              <a:spcPct val="0"/>
            </a:spcBef>
            <a:spcAft>
              <a:spcPct val="35000"/>
            </a:spcAft>
          </a:pPr>
          <a:endParaRPr lang="en-IE" sz="1700" kern="1200" dirty="0"/>
        </a:p>
        <a:p>
          <a:pPr lvl="0" algn="l" defTabSz="755650">
            <a:lnSpc>
              <a:spcPct val="90000"/>
            </a:lnSpc>
            <a:spcBef>
              <a:spcPct val="0"/>
            </a:spcBef>
            <a:spcAft>
              <a:spcPct val="35000"/>
            </a:spcAft>
          </a:pPr>
          <a:r>
            <a:rPr lang="en-IE" sz="1700" kern="1200" dirty="0"/>
            <a:t>Summary of Life:</a:t>
          </a:r>
        </a:p>
        <a:p>
          <a:pPr marL="114300" lvl="1" indent="-114300" algn="l" defTabSz="577850">
            <a:lnSpc>
              <a:spcPct val="90000"/>
            </a:lnSpc>
            <a:spcBef>
              <a:spcPct val="0"/>
            </a:spcBef>
            <a:spcAft>
              <a:spcPct val="15000"/>
            </a:spcAft>
            <a:buChar char="••"/>
          </a:pPr>
          <a:r>
            <a:rPr lang="en-IE" sz="1300" kern="1200" dirty="0"/>
            <a:t>Life Before Alexander</a:t>
          </a:r>
        </a:p>
        <a:p>
          <a:pPr marL="114300" lvl="1" indent="-114300" algn="l" defTabSz="577850">
            <a:lnSpc>
              <a:spcPct val="90000"/>
            </a:lnSpc>
            <a:spcBef>
              <a:spcPct val="0"/>
            </a:spcBef>
            <a:spcAft>
              <a:spcPct val="15000"/>
            </a:spcAft>
            <a:buChar char="••"/>
          </a:pPr>
          <a:r>
            <a:rPr lang="en-IE" sz="1300" kern="1200" dirty="0"/>
            <a:t>Life as Alexander’s Teacher</a:t>
          </a:r>
        </a:p>
        <a:p>
          <a:pPr marL="114300" lvl="1" indent="-114300" algn="l" defTabSz="577850">
            <a:lnSpc>
              <a:spcPct val="90000"/>
            </a:lnSpc>
            <a:spcBef>
              <a:spcPct val="0"/>
            </a:spcBef>
            <a:spcAft>
              <a:spcPct val="15000"/>
            </a:spcAft>
            <a:buChar char="••"/>
          </a:pPr>
          <a:r>
            <a:rPr lang="en-IE" sz="1300" kern="1200" dirty="0"/>
            <a:t>Life after Alexander</a:t>
          </a:r>
        </a:p>
        <a:p>
          <a:pPr marL="114300" lvl="1" indent="-114300" algn="l" defTabSz="577850">
            <a:lnSpc>
              <a:spcPct val="90000"/>
            </a:lnSpc>
            <a:spcBef>
              <a:spcPct val="0"/>
            </a:spcBef>
            <a:spcAft>
              <a:spcPct val="15000"/>
            </a:spcAft>
            <a:buChar char="••"/>
          </a:pPr>
          <a:endParaRPr lang="en-IE" sz="1300" kern="1200" dirty="0"/>
        </a:p>
        <a:p>
          <a:pPr marL="114300" lvl="1" indent="-114300" algn="l" defTabSz="577850">
            <a:lnSpc>
              <a:spcPct val="90000"/>
            </a:lnSpc>
            <a:spcBef>
              <a:spcPct val="0"/>
            </a:spcBef>
            <a:spcAft>
              <a:spcPct val="15000"/>
            </a:spcAft>
            <a:buChar char="••"/>
          </a:pPr>
          <a:endParaRPr lang="en-IE" sz="1300" kern="1200" dirty="0"/>
        </a:p>
      </dsp:txBody>
      <dsp:txXfrm>
        <a:off x="2131976" y="1869723"/>
        <a:ext cx="2128855" cy="3183584"/>
      </dsp:txXfrm>
    </dsp:sp>
    <dsp:sp modelId="{1A1B9A02-E193-4AF5-A2FC-9A5E4CA9D8B6}">
      <dsp:nvSpPr>
        <dsp:cNvPr id="0" name=""/>
        <dsp:cNvSpPr/>
      </dsp:nvSpPr>
      <dsp:spPr>
        <a:xfrm>
          <a:off x="4260853" y="1869723"/>
          <a:ext cx="2128855" cy="3183584"/>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IE" sz="1700" kern="1200" dirty="0"/>
            <a:t>Main Traits/Characteristics:</a:t>
          </a:r>
        </a:p>
        <a:p>
          <a:pPr lvl="0" algn="ctr" defTabSz="755650">
            <a:lnSpc>
              <a:spcPct val="90000"/>
            </a:lnSpc>
            <a:spcBef>
              <a:spcPct val="0"/>
            </a:spcBef>
            <a:spcAft>
              <a:spcPct val="35000"/>
            </a:spcAft>
          </a:pPr>
          <a:r>
            <a:rPr lang="en-IE" sz="1700" kern="1200" dirty="0"/>
            <a:t>?</a:t>
          </a:r>
        </a:p>
        <a:p>
          <a:pPr lvl="0" algn="ctr" defTabSz="755650">
            <a:lnSpc>
              <a:spcPct val="90000"/>
            </a:lnSpc>
            <a:spcBef>
              <a:spcPct val="0"/>
            </a:spcBef>
            <a:spcAft>
              <a:spcPct val="35000"/>
            </a:spcAft>
          </a:pPr>
          <a:endParaRPr lang="en-IE" sz="1700" kern="1200" dirty="0"/>
        </a:p>
        <a:p>
          <a:pPr lvl="0" algn="ctr" defTabSz="755650">
            <a:lnSpc>
              <a:spcPct val="90000"/>
            </a:lnSpc>
            <a:spcBef>
              <a:spcPct val="0"/>
            </a:spcBef>
            <a:spcAft>
              <a:spcPct val="35000"/>
            </a:spcAft>
          </a:pPr>
          <a:endParaRPr lang="en-IE" sz="1700" kern="1200" dirty="0"/>
        </a:p>
        <a:p>
          <a:pPr lvl="0" algn="ctr" defTabSz="755650">
            <a:lnSpc>
              <a:spcPct val="90000"/>
            </a:lnSpc>
            <a:spcBef>
              <a:spcPct val="0"/>
            </a:spcBef>
            <a:spcAft>
              <a:spcPct val="35000"/>
            </a:spcAft>
          </a:pPr>
          <a:endParaRPr lang="en-IE" sz="1700" kern="1200" dirty="0"/>
        </a:p>
      </dsp:txBody>
      <dsp:txXfrm>
        <a:off x="4260853" y="1869723"/>
        <a:ext cx="2128855" cy="3183584"/>
      </dsp:txXfrm>
    </dsp:sp>
    <dsp:sp modelId="{8DCBA705-161F-4D13-A768-D11F02D0583F}">
      <dsp:nvSpPr>
        <dsp:cNvPr id="0" name=""/>
        <dsp:cNvSpPr/>
      </dsp:nvSpPr>
      <dsp:spPr>
        <a:xfrm>
          <a:off x="0" y="4855644"/>
          <a:ext cx="6392809" cy="417877"/>
        </a:xfrm>
        <a:prstGeom prst="rect">
          <a:avLst/>
        </a:prstGeom>
        <a:solidFill>
          <a:schemeClr val="dk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b="1"/>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A2F47B-F1A4-4566-8E43-13BFE53AE048}" type="datetimeFigureOut">
              <a:rPr lang="en-IE" smtClean="0"/>
              <a:t>01/12/2020</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DBC939-EB24-482B-B4A8-F1AD766D34B7}" type="slidenum">
              <a:rPr lang="en-IE" smtClean="0"/>
              <a:t>‹#›</a:t>
            </a:fld>
            <a:endParaRPr lang="en-IE"/>
          </a:p>
        </p:txBody>
      </p:sp>
    </p:spTree>
    <p:extLst>
      <p:ext uri="{BB962C8B-B14F-4D97-AF65-F5344CB8AC3E}">
        <p14:creationId xmlns:p14="http://schemas.microsoft.com/office/powerpoint/2010/main" val="1189268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err="1"/>
              <a:t>Kausia</a:t>
            </a:r>
            <a:r>
              <a:rPr lang="en-IE" dirty="0"/>
              <a:t> = Macedonian Cap; helmets like Phrygian cap but metal or like Greek Helmet.</a:t>
            </a:r>
          </a:p>
        </p:txBody>
      </p:sp>
      <p:sp>
        <p:nvSpPr>
          <p:cNvPr id="4" name="Slide Number Placeholder 3"/>
          <p:cNvSpPr>
            <a:spLocks noGrp="1"/>
          </p:cNvSpPr>
          <p:nvPr>
            <p:ph type="sldNum" sz="quarter" idx="10"/>
          </p:nvPr>
        </p:nvSpPr>
        <p:spPr/>
        <p:txBody>
          <a:bodyPr/>
          <a:lstStyle/>
          <a:p>
            <a:fld id="{31283FAB-7ED2-460B-9C72-9D5F8F362C8B}" type="slidenum">
              <a:rPr lang="en-IE" smtClean="0"/>
              <a:t>37</a:t>
            </a:fld>
            <a:endParaRPr lang="en-IE"/>
          </a:p>
        </p:txBody>
      </p:sp>
    </p:spTree>
    <p:extLst>
      <p:ext uri="{BB962C8B-B14F-4D97-AF65-F5344CB8AC3E}">
        <p14:creationId xmlns:p14="http://schemas.microsoft.com/office/powerpoint/2010/main" val="1527319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465C1B7-C38E-45BF-A82D-18CBC95E124B}" type="datetimeFigureOut">
              <a:rPr lang="en-IE" smtClean="0"/>
              <a:t>01/12/2020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BB4C3B5-ECC3-4F84-B33F-B4E82D3D5BA7}" type="slidenum">
              <a:rPr lang="en-IE" smtClean="0"/>
              <a:t>‹#›</a:t>
            </a:fld>
            <a:endParaRPr lang="en-IE"/>
          </a:p>
        </p:txBody>
      </p:sp>
    </p:spTree>
    <p:extLst>
      <p:ext uri="{BB962C8B-B14F-4D97-AF65-F5344CB8AC3E}">
        <p14:creationId xmlns:p14="http://schemas.microsoft.com/office/powerpoint/2010/main" val="2949237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65C1B7-C38E-45BF-A82D-18CBC95E124B}" type="datetimeFigureOut">
              <a:rPr lang="en-IE" smtClean="0"/>
              <a:t>01/12/2020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BB4C3B5-ECC3-4F84-B33F-B4E82D3D5BA7}" type="slidenum">
              <a:rPr lang="en-IE" smtClean="0"/>
              <a:t>‹#›</a:t>
            </a:fld>
            <a:endParaRPr lang="en-IE"/>
          </a:p>
        </p:txBody>
      </p:sp>
    </p:spTree>
    <p:extLst>
      <p:ext uri="{BB962C8B-B14F-4D97-AF65-F5344CB8AC3E}">
        <p14:creationId xmlns:p14="http://schemas.microsoft.com/office/powerpoint/2010/main" val="2769415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65C1B7-C38E-45BF-A82D-18CBC95E124B}" type="datetimeFigureOut">
              <a:rPr lang="en-IE" smtClean="0"/>
              <a:t>01/12/2020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BB4C3B5-ECC3-4F84-B33F-B4E82D3D5BA7}" type="slidenum">
              <a:rPr lang="en-IE" smtClean="0"/>
              <a:t>‹#›</a:t>
            </a:fld>
            <a:endParaRPr lang="en-IE"/>
          </a:p>
        </p:txBody>
      </p:sp>
    </p:spTree>
    <p:extLst>
      <p:ext uri="{BB962C8B-B14F-4D97-AF65-F5344CB8AC3E}">
        <p14:creationId xmlns:p14="http://schemas.microsoft.com/office/powerpoint/2010/main" val="336946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25FA6FBB-9C8C-4027-9A19-0AE585F5965C}" type="slidenum">
              <a:rPr lang="en-US"/>
              <a:pPr>
                <a:defRPr/>
              </a:pPr>
              <a:t>‹#›</a:t>
            </a:fld>
            <a:endParaRPr lang="en-US"/>
          </a:p>
        </p:txBody>
      </p:sp>
    </p:spTree>
    <p:extLst>
      <p:ext uri="{BB962C8B-B14F-4D97-AF65-F5344CB8AC3E}">
        <p14:creationId xmlns:p14="http://schemas.microsoft.com/office/powerpoint/2010/main" val="148878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65C1B7-C38E-45BF-A82D-18CBC95E124B}" type="datetimeFigureOut">
              <a:rPr lang="en-IE" smtClean="0"/>
              <a:t>01/12/2020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BB4C3B5-ECC3-4F84-B33F-B4E82D3D5BA7}" type="slidenum">
              <a:rPr lang="en-IE" smtClean="0"/>
              <a:t>‹#›</a:t>
            </a:fld>
            <a:endParaRPr lang="en-IE"/>
          </a:p>
        </p:txBody>
      </p:sp>
    </p:spTree>
    <p:extLst>
      <p:ext uri="{BB962C8B-B14F-4D97-AF65-F5344CB8AC3E}">
        <p14:creationId xmlns:p14="http://schemas.microsoft.com/office/powerpoint/2010/main" val="1123403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65C1B7-C38E-45BF-A82D-18CBC95E124B}" type="datetimeFigureOut">
              <a:rPr lang="en-IE" smtClean="0"/>
              <a:t>01/12/2020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BB4C3B5-ECC3-4F84-B33F-B4E82D3D5BA7}" type="slidenum">
              <a:rPr lang="en-IE" smtClean="0"/>
              <a:t>‹#›</a:t>
            </a:fld>
            <a:endParaRPr lang="en-IE"/>
          </a:p>
        </p:txBody>
      </p:sp>
    </p:spTree>
    <p:extLst>
      <p:ext uri="{BB962C8B-B14F-4D97-AF65-F5344CB8AC3E}">
        <p14:creationId xmlns:p14="http://schemas.microsoft.com/office/powerpoint/2010/main" val="1117219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465C1B7-C38E-45BF-A82D-18CBC95E124B}" type="datetimeFigureOut">
              <a:rPr lang="en-IE" smtClean="0"/>
              <a:t>01/12/2020</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ABB4C3B5-ECC3-4F84-B33F-B4E82D3D5BA7}" type="slidenum">
              <a:rPr lang="en-IE" smtClean="0"/>
              <a:t>‹#›</a:t>
            </a:fld>
            <a:endParaRPr lang="en-IE"/>
          </a:p>
        </p:txBody>
      </p:sp>
    </p:spTree>
    <p:extLst>
      <p:ext uri="{BB962C8B-B14F-4D97-AF65-F5344CB8AC3E}">
        <p14:creationId xmlns:p14="http://schemas.microsoft.com/office/powerpoint/2010/main" val="786597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465C1B7-C38E-45BF-A82D-18CBC95E124B}" type="datetimeFigureOut">
              <a:rPr lang="en-IE" smtClean="0"/>
              <a:t>01/12/2020</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ABB4C3B5-ECC3-4F84-B33F-B4E82D3D5BA7}" type="slidenum">
              <a:rPr lang="en-IE" smtClean="0"/>
              <a:t>‹#›</a:t>
            </a:fld>
            <a:endParaRPr lang="en-IE"/>
          </a:p>
        </p:txBody>
      </p:sp>
    </p:spTree>
    <p:extLst>
      <p:ext uri="{BB962C8B-B14F-4D97-AF65-F5344CB8AC3E}">
        <p14:creationId xmlns:p14="http://schemas.microsoft.com/office/powerpoint/2010/main" val="4269939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465C1B7-C38E-45BF-A82D-18CBC95E124B}" type="datetimeFigureOut">
              <a:rPr lang="en-IE" smtClean="0"/>
              <a:t>01/12/2020</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ABB4C3B5-ECC3-4F84-B33F-B4E82D3D5BA7}" type="slidenum">
              <a:rPr lang="en-IE" smtClean="0"/>
              <a:t>‹#›</a:t>
            </a:fld>
            <a:endParaRPr lang="en-IE"/>
          </a:p>
        </p:txBody>
      </p:sp>
    </p:spTree>
    <p:extLst>
      <p:ext uri="{BB962C8B-B14F-4D97-AF65-F5344CB8AC3E}">
        <p14:creationId xmlns:p14="http://schemas.microsoft.com/office/powerpoint/2010/main" val="3104572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65C1B7-C38E-45BF-A82D-18CBC95E124B}" type="datetimeFigureOut">
              <a:rPr lang="en-IE" smtClean="0"/>
              <a:t>01/12/2020</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ABB4C3B5-ECC3-4F84-B33F-B4E82D3D5BA7}" type="slidenum">
              <a:rPr lang="en-IE" smtClean="0"/>
              <a:t>‹#›</a:t>
            </a:fld>
            <a:endParaRPr lang="en-IE"/>
          </a:p>
        </p:txBody>
      </p:sp>
    </p:spTree>
    <p:extLst>
      <p:ext uri="{BB962C8B-B14F-4D97-AF65-F5344CB8AC3E}">
        <p14:creationId xmlns:p14="http://schemas.microsoft.com/office/powerpoint/2010/main" val="2585583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465C1B7-C38E-45BF-A82D-18CBC95E124B}" type="datetimeFigureOut">
              <a:rPr lang="en-IE" smtClean="0"/>
              <a:t>01/12/2020</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ABB4C3B5-ECC3-4F84-B33F-B4E82D3D5BA7}" type="slidenum">
              <a:rPr lang="en-IE" smtClean="0"/>
              <a:t>‹#›</a:t>
            </a:fld>
            <a:endParaRPr lang="en-IE"/>
          </a:p>
        </p:txBody>
      </p:sp>
    </p:spTree>
    <p:extLst>
      <p:ext uri="{BB962C8B-B14F-4D97-AF65-F5344CB8AC3E}">
        <p14:creationId xmlns:p14="http://schemas.microsoft.com/office/powerpoint/2010/main" val="3846532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465C1B7-C38E-45BF-A82D-18CBC95E124B}" type="datetimeFigureOut">
              <a:rPr lang="en-IE" smtClean="0"/>
              <a:t>01/12/2020</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ABB4C3B5-ECC3-4F84-B33F-B4E82D3D5BA7}" type="slidenum">
              <a:rPr lang="en-IE" smtClean="0"/>
              <a:t>‹#›</a:t>
            </a:fld>
            <a:endParaRPr lang="en-IE"/>
          </a:p>
        </p:txBody>
      </p:sp>
    </p:spTree>
    <p:extLst>
      <p:ext uri="{BB962C8B-B14F-4D97-AF65-F5344CB8AC3E}">
        <p14:creationId xmlns:p14="http://schemas.microsoft.com/office/powerpoint/2010/main" val="856797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65C1B7-C38E-45BF-A82D-18CBC95E124B}" type="datetimeFigureOut">
              <a:rPr lang="en-IE" smtClean="0"/>
              <a:t>01/12/2020</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B4C3B5-ECC3-4F84-B33F-B4E82D3D5BA7}" type="slidenum">
              <a:rPr lang="en-IE" smtClean="0"/>
              <a:t>‹#›</a:t>
            </a:fld>
            <a:endParaRPr lang="en-IE"/>
          </a:p>
        </p:txBody>
      </p:sp>
    </p:spTree>
    <p:extLst>
      <p:ext uri="{BB962C8B-B14F-4D97-AF65-F5344CB8AC3E}">
        <p14:creationId xmlns:p14="http://schemas.microsoft.com/office/powerpoint/2010/main" val="2950817077"/>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13.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118.gif"/><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19.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21.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0.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13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png"/><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14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145.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147.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148.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1.xml"/><Relationship Id="rId4" Type="http://schemas.openxmlformats.org/officeDocument/2006/relationships/image" Target="../media/image145.jpe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49.gif"/><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15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2" Type="http://schemas.openxmlformats.org/officeDocument/2006/relationships/image" Target="../media/image15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7.xml"/><Relationship Id="rId4" Type="http://schemas.openxmlformats.org/officeDocument/2006/relationships/image" Target="../media/image161.jpeg"/></Relationships>
</file>

<file path=ppt/slides/_rels/slide17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62.gif"/><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57.jp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164.jp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6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68.jp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69.jp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2.xml"/><Relationship Id="rId5" Type="http://schemas.openxmlformats.org/officeDocument/2006/relationships/image" Target="../media/image173.png"/><Relationship Id="rId4" Type="http://schemas.openxmlformats.org/officeDocument/2006/relationships/image" Target="../media/image172.png"/></Relationships>
</file>

<file path=ppt/slides/_rels/slide184.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 Id="rId5" Type="http://schemas.openxmlformats.org/officeDocument/2006/relationships/image" Target="../media/image177.png"/><Relationship Id="rId4" Type="http://schemas.openxmlformats.org/officeDocument/2006/relationships/image" Target="../media/image176.png"/></Relationships>
</file>

<file path=ppt/slides/_rels/slide185.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180.gif"/><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0.xml.rels><?xml version="1.0" encoding="UTF-8" standalone="yes"?>
<Relationships xmlns="http://schemas.openxmlformats.org/package/2006/relationships"><Relationship Id="rId2" Type="http://schemas.openxmlformats.org/officeDocument/2006/relationships/image" Target="../media/image182.jp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83.jpg"/><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2" Type="http://schemas.openxmlformats.org/officeDocument/2006/relationships/image" Target="../media/image184.jp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85.jp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86.gif"/><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87.jp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88.jp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190.jpg"/><Relationship Id="rId2" Type="http://schemas.openxmlformats.org/officeDocument/2006/relationships/image" Target="../media/image189.jpg"/><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199.xml.rels><?xml version="1.0" encoding="UTF-8" standalone="yes"?>
<Relationships xmlns="http://schemas.openxmlformats.org/package/2006/relationships"><Relationship Id="rId2" Type="http://schemas.openxmlformats.org/officeDocument/2006/relationships/image" Target="../media/image19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3" Type="http://schemas.openxmlformats.org/officeDocument/2006/relationships/image" Target="../media/image196.jpg"/><Relationship Id="rId2" Type="http://schemas.openxmlformats.org/officeDocument/2006/relationships/image" Target="../media/image195.jp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198.jpg"/><Relationship Id="rId2" Type="http://schemas.openxmlformats.org/officeDocument/2006/relationships/image" Target="../media/image197.jp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0.jp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2.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png"/></Relationships>
</file>

<file path=ppt/slides/_rels/slide204.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 Id="rId5" Type="http://schemas.openxmlformats.org/officeDocument/2006/relationships/image" Target="../media/image21.jpg"/><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62.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62.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62.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3.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6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67.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image" Target="../media/image75.gif"/><Relationship Id="rId1" Type="http://schemas.openxmlformats.org/officeDocument/2006/relationships/slideLayout" Target="../slideLayouts/slideLayout7.xml"/><Relationship Id="rId4" Type="http://schemas.openxmlformats.org/officeDocument/2006/relationships/image" Target="../media/image77.gif"/></Relationships>
</file>

<file path=ppt/slides/_rels/slide6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72.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76.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2" Type="http://schemas.openxmlformats.org/officeDocument/2006/relationships/image" Target="../media/image104.gif"/><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37F0D7-F1A6-4FED-A87A-41078AF9106D}"/>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b="6250"/>
          <a:stretch/>
        </p:blipFill>
        <p:spPr>
          <a:xfrm>
            <a:off x="20" y="1"/>
            <a:ext cx="12191980" cy="6857999"/>
          </a:xfrm>
          <a:prstGeom prst="rect">
            <a:avLst/>
          </a:prstGeom>
        </p:spPr>
      </p:pic>
      <p:sp>
        <p:nvSpPr>
          <p:cNvPr id="2" name="Title 1">
            <a:extLst>
              <a:ext uri="{FF2B5EF4-FFF2-40B4-BE49-F238E27FC236}">
                <a16:creationId xmlns:a16="http://schemas.microsoft.com/office/drawing/2014/main" id="{32C621B5-4DEA-4610-B2E6-4260B9B11560}"/>
              </a:ext>
            </a:extLst>
          </p:cNvPr>
          <p:cNvSpPr>
            <a:spLocks noGrp="1"/>
          </p:cNvSpPr>
          <p:nvPr>
            <p:ph type="ctrTitle"/>
          </p:nvPr>
        </p:nvSpPr>
        <p:spPr>
          <a:xfrm>
            <a:off x="1524000" y="1122362"/>
            <a:ext cx="9144000" cy="2900518"/>
          </a:xfrm>
        </p:spPr>
        <p:txBody>
          <a:bodyPr>
            <a:normAutofit/>
          </a:bodyPr>
          <a:lstStyle/>
          <a:p>
            <a:r>
              <a:rPr lang="en-IE" dirty="0">
                <a:solidFill>
                  <a:srgbClr val="FFFFFF"/>
                </a:solidFill>
              </a:rPr>
              <a:t>Alexander the Great</a:t>
            </a:r>
          </a:p>
        </p:txBody>
      </p:sp>
      <p:sp>
        <p:nvSpPr>
          <p:cNvPr id="3" name="Subtitle 2">
            <a:extLst>
              <a:ext uri="{FF2B5EF4-FFF2-40B4-BE49-F238E27FC236}">
                <a16:creationId xmlns:a16="http://schemas.microsoft.com/office/drawing/2014/main" id="{3CF5FBDB-1508-4ADF-B4B4-947AACCB3E00}"/>
              </a:ext>
            </a:extLst>
          </p:cNvPr>
          <p:cNvSpPr>
            <a:spLocks noGrp="1"/>
          </p:cNvSpPr>
          <p:nvPr>
            <p:ph type="subTitle" idx="1"/>
          </p:nvPr>
        </p:nvSpPr>
        <p:spPr>
          <a:xfrm>
            <a:off x="1524000" y="4159404"/>
            <a:ext cx="9144000" cy="1098395"/>
          </a:xfrm>
        </p:spPr>
        <p:txBody>
          <a:bodyPr>
            <a:normAutofit/>
          </a:bodyPr>
          <a:lstStyle/>
          <a:p>
            <a:r>
              <a:rPr lang="en-IE" dirty="0">
                <a:solidFill>
                  <a:srgbClr val="FFFFFF"/>
                </a:solidFill>
              </a:rPr>
              <a:t>Introduction</a:t>
            </a:r>
          </a:p>
        </p:txBody>
      </p:sp>
    </p:spTree>
    <p:extLst>
      <p:ext uri="{BB962C8B-B14F-4D97-AF65-F5344CB8AC3E}">
        <p14:creationId xmlns:p14="http://schemas.microsoft.com/office/powerpoint/2010/main" val="15304263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B78D835-EC1D-45B4-858A-BF2B9E1B8E6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59760" y="21887"/>
            <a:ext cx="6198664" cy="6836113"/>
          </a:xfrm>
        </p:spPr>
      </p:pic>
    </p:spTree>
    <p:extLst>
      <p:ext uri="{BB962C8B-B14F-4D97-AF65-F5344CB8AC3E}">
        <p14:creationId xmlns:p14="http://schemas.microsoft.com/office/powerpoint/2010/main" val="65573695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FBE5EC-A2C0-457E-BCD1-D53AB30B214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65274"/>
            <a:ext cx="3648075" cy="3825875"/>
          </a:xfrm>
          <a:prstGeom prst="rect">
            <a:avLst/>
          </a:prstGeom>
          <a:noFill/>
          <a:ln>
            <a:noFill/>
          </a:ln>
        </p:spPr>
      </p:pic>
      <p:sp>
        <p:nvSpPr>
          <p:cNvPr id="3" name="Rectangle 2">
            <a:extLst>
              <a:ext uri="{FF2B5EF4-FFF2-40B4-BE49-F238E27FC236}">
                <a16:creationId xmlns:a16="http://schemas.microsoft.com/office/drawing/2014/main" id="{0E8EAB53-6CAE-43FE-A537-347C5130E493}"/>
              </a:ext>
            </a:extLst>
          </p:cNvPr>
          <p:cNvSpPr/>
          <p:nvPr/>
        </p:nvSpPr>
        <p:spPr>
          <a:xfrm>
            <a:off x="3833537" y="2987159"/>
            <a:ext cx="5425652" cy="954107"/>
          </a:xfrm>
          <a:prstGeom prst="rect">
            <a:avLst/>
          </a:prstGeom>
        </p:spPr>
        <p:txBody>
          <a:bodyPr wrap="none">
            <a:spAutoFit/>
          </a:bodyPr>
          <a:lstStyle/>
          <a:p>
            <a:r>
              <a:rPr lang="en-IE" sz="2800" dirty="0">
                <a:latin typeface="Calibri" panose="020F0502020204030204" pitchFamily="34" charset="0"/>
                <a:ea typeface="Calibri" panose="020F0502020204030204" pitchFamily="34" charset="0"/>
                <a:cs typeface="Times New Roman" panose="02020603050405020304" pitchFamily="18" charset="0"/>
              </a:rPr>
              <a:t>The Persian cavalry move </a:t>
            </a:r>
          </a:p>
          <a:p>
            <a:r>
              <a:rPr lang="en-IE" sz="2800" dirty="0">
                <a:latin typeface="Calibri" panose="020F0502020204030204" pitchFamily="34" charset="0"/>
                <a:ea typeface="Calibri" panose="020F0502020204030204" pitchFamily="34" charset="0"/>
                <a:cs typeface="Times New Roman" panose="02020603050405020304" pitchFamily="18" charset="0"/>
              </a:rPr>
              <a:t>to counter Alexander’s Companions.</a:t>
            </a:r>
            <a:endParaRPr lang="en-IE" sz="2800" dirty="0"/>
          </a:p>
        </p:txBody>
      </p:sp>
    </p:spTree>
    <p:extLst>
      <p:ext uri="{BB962C8B-B14F-4D97-AF65-F5344CB8AC3E}">
        <p14:creationId xmlns:p14="http://schemas.microsoft.com/office/powerpoint/2010/main" val="348730865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A57A34-B936-401E-89C6-FE915CB2F66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24" y="1892300"/>
            <a:ext cx="6410325" cy="3175000"/>
          </a:xfrm>
          <a:prstGeom prst="rect">
            <a:avLst/>
          </a:prstGeom>
          <a:noFill/>
          <a:ln>
            <a:noFill/>
          </a:ln>
        </p:spPr>
      </p:pic>
      <p:sp>
        <p:nvSpPr>
          <p:cNvPr id="3" name="Rectangle 2">
            <a:extLst>
              <a:ext uri="{FF2B5EF4-FFF2-40B4-BE49-F238E27FC236}">
                <a16:creationId xmlns:a16="http://schemas.microsoft.com/office/drawing/2014/main" id="{4D92F64B-987D-44CD-8C6F-D2B28EA42956}"/>
              </a:ext>
            </a:extLst>
          </p:cNvPr>
          <p:cNvSpPr/>
          <p:nvPr/>
        </p:nvSpPr>
        <p:spPr>
          <a:xfrm>
            <a:off x="6419849" y="2143810"/>
            <a:ext cx="5638800" cy="2246769"/>
          </a:xfrm>
          <a:prstGeom prst="rect">
            <a:avLst/>
          </a:prstGeom>
        </p:spPr>
        <p:txBody>
          <a:bodyPr wrap="square">
            <a:spAutoFit/>
          </a:bodyPr>
          <a:lstStyle/>
          <a:p>
            <a:r>
              <a:rPr lang="en-IE" sz="2800" dirty="0"/>
              <a:t>Alexander and his Companions do fierce battle with the Persian cavalry “with infantry tactics” (little movement), killing many of their leaders in the process.</a:t>
            </a:r>
            <a:endParaRPr lang="en-IE" sz="4000" dirty="0"/>
          </a:p>
        </p:txBody>
      </p:sp>
    </p:spTree>
    <p:extLst>
      <p:ext uri="{BB962C8B-B14F-4D97-AF65-F5344CB8AC3E}">
        <p14:creationId xmlns:p14="http://schemas.microsoft.com/office/powerpoint/2010/main" val="188961292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74930D-6368-4E1B-A8F3-03E03033E1B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246947"/>
            <a:ext cx="6229350" cy="2982278"/>
          </a:xfrm>
          <a:prstGeom prst="rect">
            <a:avLst/>
          </a:prstGeom>
          <a:noFill/>
          <a:ln>
            <a:noFill/>
          </a:ln>
        </p:spPr>
      </p:pic>
      <p:sp>
        <p:nvSpPr>
          <p:cNvPr id="3" name="Rectangle 2">
            <a:extLst>
              <a:ext uri="{FF2B5EF4-FFF2-40B4-BE49-F238E27FC236}">
                <a16:creationId xmlns:a16="http://schemas.microsoft.com/office/drawing/2014/main" id="{3B77F85D-26BB-469D-8A6F-7875C7443E05}"/>
              </a:ext>
            </a:extLst>
          </p:cNvPr>
          <p:cNvSpPr/>
          <p:nvPr/>
        </p:nvSpPr>
        <p:spPr>
          <a:xfrm>
            <a:off x="6229350" y="2682359"/>
            <a:ext cx="4599336" cy="954107"/>
          </a:xfrm>
          <a:prstGeom prst="rect">
            <a:avLst/>
          </a:prstGeom>
        </p:spPr>
        <p:txBody>
          <a:bodyPr wrap="none">
            <a:spAutoFit/>
          </a:bodyPr>
          <a:lstStyle/>
          <a:p>
            <a:r>
              <a:rPr lang="en-IE" sz="2800" dirty="0">
                <a:latin typeface="Calibri" panose="020F0502020204030204" pitchFamily="34" charset="0"/>
                <a:ea typeface="Calibri" panose="020F0502020204030204" pitchFamily="34" charset="0"/>
                <a:cs typeface="Times New Roman" panose="02020603050405020304" pitchFamily="18" charset="0"/>
              </a:rPr>
              <a:t>Alexander is almost killed </a:t>
            </a:r>
          </a:p>
          <a:p>
            <a:r>
              <a:rPr lang="en-IE" sz="2800" dirty="0">
                <a:latin typeface="Calibri" panose="020F0502020204030204" pitchFamily="34" charset="0"/>
                <a:ea typeface="Calibri" panose="020F0502020204030204" pitchFamily="34" charset="0"/>
                <a:cs typeface="Times New Roman" panose="02020603050405020304" pitchFamily="18" charset="0"/>
              </a:rPr>
              <a:t>but saved by Cleitus the Black.</a:t>
            </a:r>
            <a:endParaRPr lang="en-IE" sz="2800" dirty="0"/>
          </a:p>
        </p:txBody>
      </p:sp>
    </p:spTree>
    <p:extLst>
      <p:ext uri="{BB962C8B-B14F-4D97-AF65-F5344CB8AC3E}">
        <p14:creationId xmlns:p14="http://schemas.microsoft.com/office/powerpoint/2010/main" val="153190844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3FDC19-551E-422B-A4F8-0E6DA0C9E6F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698625"/>
            <a:ext cx="5686425" cy="3321050"/>
          </a:xfrm>
          <a:prstGeom prst="rect">
            <a:avLst/>
          </a:prstGeom>
          <a:noFill/>
          <a:ln>
            <a:noFill/>
          </a:ln>
        </p:spPr>
      </p:pic>
      <p:sp>
        <p:nvSpPr>
          <p:cNvPr id="3" name="Rectangle 2">
            <a:extLst>
              <a:ext uri="{FF2B5EF4-FFF2-40B4-BE49-F238E27FC236}">
                <a16:creationId xmlns:a16="http://schemas.microsoft.com/office/drawing/2014/main" id="{98B4711C-15B5-4191-A99A-0E7D8C84E728}"/>
              </a:ext>
            </a:extLst>
          </p:cNvPr>
          <p:cNvSpPr/>
          <p:nvPr/>
        </p:nvSpPr>
        <p:spPr>
          <a:xfrm>
            <a:off x="5686425" y="2362885"/>
            <a:ext cx="6096000" cy="954107"/>
          </a:xfrm>
          <a:prstGeom prst="rect">
            <a:avLst/>
          </a:prstGeom>
        </p:spPr>
        <p:txBody>
          <a:bodyPr>
            <a:spAutoFit/>
          </a:bodyPr>
          <a:lstStyle/>
          <a:p>
            <a:r>
              <a:rPr lang="en-IE" sz="2800" dirty="0"/>
              <a:t>The Macedonians pursue the retreating Persian Cavalry.</a:t>
            </a:r>
            <a:endParaRPr lang="en-IE" sz="4000" dirty="0"/>
          </a:p>
        </p:txBody>
      </p:sp>
    </p:spTree>
    <p:extLst>
      <p:ext uri="{BB962C8B-B14F-4D97-AF65-F5344CB8AC3E}">
        <p14:creationId xmlns:p14="http://schemas.microsoft.com/office/powerpoint/2010/main" val="134871353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FD2542-DF97-4927-8C8C-A09E13EB796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63662"/>
            <a:ext cx="3771900" cy="4208463"/>
          </a:xfrm>
          <a:prstGeom prst="rect">
            <a:avLst/>
          </a:prstGeom>
          <a:noFill/>
          <a:ln>
            <a:noFill/>
          </a:ln>
        </p:spPr>
      </p:pic>
      <p:sp>
        <p:nvSpPr>
          <p:cNvPr id="3" name="Rectangle 2">
            <a:extLst>
              <a:ext uri="{FF2B5EF4-FFF2-40B4-BE49-F238E27FC236}">
                <a16:creationId xmlns:a16="http://schemas.microsoft.com/office/drawing/2014/main" id="{832D0159-8BA0-4595-86B4-A85AD1176DB9}"/>
              </a:ext>
            </a:extLst>
          </p:cNvPr>
          <p:cNvSpPr/>
          <p:nvPr/>
        </p:nvSpPr>
        <p:spPr>
          <a:xfrm>
            <a:off x="4042999" y="2663309"/>
            <a:ext cx="7402091" cy="954107"/>
          </a:xfrm>
          <a:prstGeom prst="rect">
            <a:avLst/>
          </a:prstGeom>
        </p:spPr>
        <p:txBody>
          <a:bodyPr wrap="none">
            <a:spAutoFit/>
          </a:bodyPr>
          <a:lstStyle/>
          <a:p>
            <a:r>
              <a:rPr lang="en-IE" sz="2800" dirty="0"/>
              <a:t>The central Macedonian Phalanx crosses the river</a:t>
            </a:r>
          </a:p>
          <a:p>
            <a:r>
              <a:rPr lang="en-IE" sz="2800" dirty="0"/>
              <a:t>in order to attack.</a:t>
            </a:r>
            <a:endParaRPr lang="en-IE" sz="4000" dirty="0"/>
          </a:p>
        </p:txBody>
      </p:sp>
    </p:spTree>
    <p:extLst>
      <p:ext uri="{BB962C8B-B14F-4D97-AF65-F5344CB8AC3E}">
        <p14:creationId xmlns:p14="http://schemas.microsoft.com/office/powerpoint/2010/main" val="363166262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0396EB-CB12-457A-A183-14C0F205097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786889"/>
            <a:ext cx="5553075" cy="3328035"/>
          </a:xfrm>
          <a:prstGeom prst="rect">
            <a:avLst/>
          </a:prstGeom>
          <a:noFill/>
          <a:ln>
            <a:noFill/>
          </a:ln>
        </p:spPr>
      </p:pic>
      <p:sp>
        <p:nvSpPr>
          <p:cNvPr id="3" name="Rectangle 2">
            <a:extLst>
              <a:ext uri="{FF2B5EF4-FFF2-40B4-BE49-F238E27FC236}">
                <a16:creationId xmlns:a16="http://schemas.microsoft.com/office/drawing/2014/main" id="{1F56A1CD-0D58-4330-ACE8-070E43706EAE}"/>
              </a:ext>
            </a:extLst>
          </p:cNvPr>
          <p:cNvSpPr/>
          <p:nvPr/>
        </p:nvSpPr>
        <p:spPr>
          <a:xfrm>
            <a:off x="5553075" y="2505670"/>
            <a:ext cx="6096000" cy="1815882"/>
          </a:xfrm>
          <a:prstGeom prst="rect">
            <a:avLst/>
          </a:prstGeom>
        </p:spPr>
        <p:txBody>
          <a:bodyPr>
            <a:spAutoFit/>
          </a:bodyPr>
          <a:lstStyle/>
          <a:p>
            <a:r>
              <a:rPr lang="en-IE" sz="2800" dirty="0"/>
              <a:t>The rest of the Macedonian army now advances in the wake of the defeated Persian cavalry, and confronts the Mercenary Greek infantry.</a:t>
            </a:r>
            <a:endParaRPr lang="en-IE" sz="4000" dirty="0"/>
          </a:p>
        </p:txBody>
      </p:sp>
    </p:spTree>
    <p:extLst>
      <p:ext uri="{BB962C8B-B14F-4D97-AF65-F5344CB8AC3E}">
        <p14:creationId xmlns:p14="http://schemas.microsoft.com/office/powerpoint/2010/main" val="42174872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3CF991-6A7D-47BC-AEE1-42BC9CDFE04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33550"/>
            <a:ext cx="4581525" cy="3962400"/>
          </a:xfrm>
          <a:prstGeom prst="rect">
            <a:avLst/>
          </a:prstGeom>
          <a:noFill/>
          <a:ln>
            <a:noFill/>
          </a:ln>
        </p:spPr>
      </p:pic>
      <p:sp>
        <p:nvSpPr>
          <p:cNvPr id="3" name="Rectangle 2">
            <a:extLst>
              <a:ext uri="{FF2B5EF4-FFF2-40B4-BE49-F238E27FC236}">
                <a16:creationId xmlns:a16="http://schemas.microsoft.com/office/drawing/2014/main" id="{7CB53BA7-C22F-4A46-A0B0-DBC9DA074AD8}"/>
              </a:ext>
            </a:extLst>
          </p:cNvPr>
          <p:cNvSpPr/>
          <p:nvPr/>
        </p:nvSpPr>
        <p:spPr>
          <a:xfrm>
            <a:off x="4810776" y="3244334"/>
            <a:ext cx="6331605" cy="1384995"/>
          </a:xfrm>
          <a:prstGeom prst="rect">
            <a:avLst/>
          </a:prstGeom>
        </p:spPr>
        <p:txBody>
          <a:bodyPr wrap="none">
            <a:spAutoFit/>
          </a:bodyPr>
          <a:lstStyle/>
          <a:p>
            <a:r>
              <a:rPr lang="en-IE" sz="2800" dirty="0"/>
              <a:t>The Persian cavalry is overcome </a:t>
            </a:r>
          </a:p>
          <a:p>
            <a:r>
              <a:rPr lang="en-IE" sz="2800" dirty="0"/>
              <a:t>and eventually retreat from the battlefield</a:t>
            </a:r>
          </a:p>
          <a:p>
            <a:r>
              <a:rPr lang="en-IE" sz="2800" dirty="0"/>
              <a:t> – losing 1,000 to the Macedonians.</a:t>
            </a:r>
            <a:endParaRPr lang="en-IE" sz="4000" dirty="0"/>
          </a:p>
        </p:txBody>
      </p:sp>
    </p:spTree>
    <p:extLst>
      <p:ext uri="{BB962C8B-B14F-4D97-AF65-F5344CB8AC3E}">
        <p14:creationId xmlns:p14="http://schemas.microsoft.com/office/powerpoint/2010/main" val="85575390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0B97FD-4113-46BD-8A08-F1A20134280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68817"/>
            <a:ext cx="6324600" cy="3203258"/>
          </a:xfrm>
          <a:prstGeom prst="rect">
            <a:avLst/>
          </a:prstGeom>
          <a:noFill/>
          <a:ln>
            <a:noFill/>
          </a:ln>
        </p:spPr>
      </p:pic>
      <p:sp>
        <p:nvSpPr>
          <p:cNvPr id="3" name="Rectangle 2">
            <a:extLst>
              <a:ext uri="{FF2B5EF4-FFF2-40B4-BE49-F238E27FC236}">
                <a16:creationId xmlns:a16="http://schemas.microsoft.com/office/drawing/2014/main" id="{83E366B4-975B-465B-9F0A-2BC4482CC249}"/>
              </a:ext>
            </a:extLst>
          </p:cNvPr>
          <p:cNvSpPr/>
          <p:nvPr/>
        </p:nvSpPr>
        <p:spPr>
          <a:xfrm>
            <a:off x="6324600" y="2895288"/>
            <a:ext cx="4211089" cy="954107"/>
          </a:xfrm>
          <a:prstGeom prst="rect">
            <a:avLst/>
          </a:prstGeom>
        </p:spPr>
        <p:txBody>
          <a:bodyPr wrap="none">
            <a:spAutoFit/>
          </a:bodyPr>
          <a:lstStyle/>
          <a:p>
            <a:r>
              <a:rPr lang="en-IE" sz="2800" dirty="0"/>
              <a:t>The Greek Mercenaries are </a:t>
            </a:r>
          </a:p>
          <a:p>
            <a:r>
              <a:rPr lang="en-IE" sz="2800" dirty="0"/>
              <a:t>slaughtered and defeated.</a:t>
            </a:r>
            <a:endParaRPr lang="en-IE" sz="4000" dirty="0"/>
          </a:p>
        </p:txBody>
      </p:sp>
    </p:spTree>
    <p:extLst>
      <p:ext uri="{BB962C8B-B14F-4D97-AF65-F5344CB8AC3E}">
        <p14:creationId xmlns:p14="http://schemas.microsoft.com/office/powerpoint/2010/main" val="8963338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2C8285-8BEA-4CD0-AAF3-1ABBBBFA89A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08784"/>
            <a:ext cx="5257800" cy="3606165"/>
          </a:xfrm>
          <a:prstGeom prst="rect">
            <a:avLst/>
          </a:prstGeom>
          <a:noFill/>
          <a:ln>
            <a:noFill/>
          </a:ln>
        </p:spPr>
      </p:pic>
      <p:sp>
        <p:nvSpPr>
          <p:cNvPr id="3" name="Rectangle 2">
            <a:extLst>
              <a:ext uri="{FF2B5EF4-FFF2-40B4-BE49-F238E27FC236}">
                <a16:creationId xmlns:a16="http://schemas.microsoft.com/office/drawing/2014/main" id="{13B7F434-1A31-4656-90FB-85478543B6D5}"/>
              </a:ext>
            </a:extLst>
          </p:cNvPr>
          <p:cNvSpPr/>
          <p:nvPr/>
        </p:nvSpPr>
        <p:spPr>
          <a:xfrm>
            <a:off x="5353050" y="2639110"/>
            <a:ext cx="6096000" cy="1384995"/>
          </a:xfrm>
          <a:prstGeom prst="rect">
            <a:avLst/>
          </a:prstGeom>
        </p:spPr>
        <p:txBody>
          <a:bodyPr>
            <a:spAutoFit/>
          </a:bodyPr>
          <a:lstStyle/>
          <a:p>
            <a:r>
              <a:rPr lang="en-IE" sz="2800" dirty="0"/>
              <a:t>Alexander orders the enslavement of all Greek Mercenaries captured – 2,000 prisoners in all.</a:t>
            </a:r>
            <a:endParaRPr lang="en-IE" sz="4000" dirty="0"/>
          </a:p>
        </p:txBody>
      </p:sp>
    </p:spTree>
    <p:extLst>
      <p:ext uri="{BB962C8B-B14F-4D97-AF65-F5344CB8AC3E}">
        <p14:creationId xmlns:p14="http://schemas.microsoft.com/office/powerpoint/2010/main" val="200435708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1D0AF59-99C3-4251-AB9A-C966C6AD44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855405F-37A2-4869-9154-F8BE3BECE6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606FC67-2301-4FF1-B983-91696226B3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198" y="643467"/>
            <a:ext cx="10817603" cy="5571066"/>
          </a:xfrm>
          <a:prstGeom prst="rect">
            <a:avLst/>
          </a:prstGeom>
        </p:spPr>
      </p:pic>
    </p:spTree>
    <p:extLst>
      <p:ext uri="{BB962C8B-B14F-4D97-AF65-F5344CB8AC3E}">
        <p14:creationId xmlns:p14="http://schemas.microsoft.com/office/powerpoint/2010/main" val="2869588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707FC24-6981-43D9-B525-C7832BA22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0D2979-C368-48CB-84FE-AC8A18FA5B2E}"/>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800" kern="1200" dirty="0">
                <a:solidFill>
                  <a:srgbClr val="FFFFFF"/>
                </a:solidFill>
                <a:latin typeface="+mj-lt"/>
                <a:ea typeface="+mj-ea"/>
                <a:cs typeface="+mj-cs"/>
              </a:rPr>
              <a:t>Were the Macedonians Greek?</a:t>
            </a:r>
          </a:p>
        </p:txBody>
      </p:sp>
      <p:pic>
        <p:nvPicPr>
          <p:cNvPr id="5" name="Content Placeholder 4" descr="A screenshot of a cell phone&#10;&#10;Description automatically generated">
            <a:extLst>
              <a:ext uri="{FF2B5EF4-FFF2-40B4-BE49-F238E27FC236}">
                <a16:creationId xmlns:a16="http://schemas.microsoft.com/office/drawing/2014/main" id="{ABA86A3E-FA3A-407F-B61F-F140A572744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28342" y="492573"/>
            <a:ext cx="5204504" cy="5880796"/>
          </a:xfrm>
          <a:prstGeom prst="rect">
            <a:avLst/>
          </a:prstGeom>
        </p:spPr>
      </p:pic>
    </p:spTree>
    <p:extLst>
      <p:ext uri="{BB962C8B-B14F-4D97-AF65-F5344CB8AC3E}">
        <p14:creationId xmlns:p14="http://schemas.microsoft.com/office/powerpoint/2010/main" val="142970266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DD8FB-FF82-4AD1-88B7-B1E361B251B9}"/>
              </a:ext>
            </a:extLst>
          </p:cNvPr>
          <p:cNvSpPr>
            <a:spLocks noGrp="1"/>
          </p:cNvSpPr>
          <p:nvPr>
            <p:ph type="title"/>
          </p:nvPr>
        </p:nvSpPr>
        <p:spPr>
          <a:xfrm>
            <a:off x="838200" y="365125"/>
            <a:ext cx="10515600" cy="1325563"/>
          </a:xfrm>
        </p:spPr>
        <p:txBody>
          <a:bodyPr>
            <a:normAutofit/>
          </a:bodyPr>
          <a:lstStyle/>
          <a:p>
            <a:r>
              <a:rPr lang="en-IE"/>
              <a:t>The Aftermath</a:t>
            </a:r>
            <a:endParaRPr lang="en-IE" dirty="0"/>
          </a:p>
        </p:txBody>
      </p:sp>
      <p:graphicFrame>
        <p:nvGraphicFramePr>
          <p:cNvPr id="26" name="Content Placeholder 2">
            <a:extLst>
              <a:ext uri="{FF2B5EF4-FFF2-40B4-BE49-F238E27FC236}">
                <a16:creationId xmlns:a16="http://schemas.microsoft.com/office/drawing/2014/main" id="{B2B0ECC6-C151-4B12-BCBC-992AA4A951AC}"/>
              </a:ext>
            </a:extLst>
          </p:cNvPr>
          <p:cNvGraphicFramePr>
            <a:graphicFrameLocks noGrp="1"/>
          </p:cNvGraphicFramePr>
          <p:nvPr>
            <p:ph idx="1"/>
            <p:extLst>
              <p:ext uri="{D42A27DB-BD31-4B8C-83A1-F6EECF244321}">
                <p14:modId xmlns:p14="http://schemas.microsoft.com/office/powerpoint/2010/main" val="154990637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7268989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37F0D7-F1A6-4FED-A87A-41078AF9106D}"/>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b="6250"/>
          <a:stretch/>
        </p:blipFill>
        <p:spPr>
          <a:xfrm>
            <a:off x="20" y="1"/>
            <a:ext cx="12191980" cy="6857999"/>
          </a:xfrm>
          <a:prstGeom prst="rect">
            <a:avLst/>
          </a:prstGeom>
        </p:spPr>
      </p:pic>
      <p:sp>
        <p:nvSpPr>
          <p:cNvPr id="2" name="Title 1">
            <a:extLst>
              <a:ext uri="{FF2B5EF4-FFF2-40B4-BE49-F238E27FC236}">
                <a16:creationId xmlns:a16="http://schemas.microsoft.com/office/drawing/2014/main" id="{32C621B5-4DEA-4610-B2E6-4260B9B11560}"/>
              </a:ext>
            </a:extLst>
          </p:cNvPr>
          <p:cNvSpPr>
            <a:spLocks noGrp="1"/>
          </p:cNvSpPr>
          <p:nvPr>
            <p:ph type="ctrTitle"/>
          </p:nvPr>
        </p:nvSpPr>
        <p:spPr>
          <a:xfrm>
            <a:off x="1524000" y="1122362"/>
            <a:ext cx="9144000" cy="2900518"/>
          </a:xfrm>
        </p:spPr>
        <p:txBody>
          <a:bodyPr>
            <a:normAutofit/>
          </a:bodyPr>
          <a:lstStyle/>
          <a:p>
            <a:r>
              <a:rPr lang="en-IE">
                <a:solidFill>
                  <a:srgbClr val="FFFFFF"/>
                </a:solidFill>
              </a:rPr>
              <a:t>Alexander the Great</a:t>
            </a:r>
          </a:p>
        </p:txBody>
      </p:sp>
      <p:sp>
        <p:nvSpPr>
          <p:cNvPr id="3" name="Subtitle 2">
            <a:extLst>
              <a:ext uri="{FF2B5EF4-FFF2-40B4-BE49-F238E27FC236}">
                <a16:creationId xmlns:a16="http://schemas.microsoft.com/office/drawing/2014/main" id="{3CF5FBDB-1508-4ADF-B4B4-947AACCB3E00}"/>
              </a:ext>
            </a:extLst>
          </p:cNvPr>
          <p:cNvSpPr>
            <a:spLocks noGrp="1"/>
          </p:cNvSpPr>
          <p:nvPr>
            <p:ph type="subTitle" idx="1"/>
          </p:nvPr>
        </p:nvSpPr>
        <p:spPr>
          <a:xfrm>
            <a:off x="1524000" y="4159404"/>
            <a:ext cx="9144000" cy="1098395"/>
          </a:xfrm>
        </p:spPr>
        <p:txBody>
          <a:bodyPr>
            <a:normAutofit/>
          </a:bodyPr>
          <a:lstStyle/>
          <a:p>
            <a:r>
              <a:rPr lang="en-IE" dirty="0">
                <a:solidFill>
                  <a:srgbClr val="FFFFFF"/>
                </a:solidFill>
              </a:rPr>
              <a:t>The Campaigns of Alexander -  </a:t>
            </a:r>
          </a:p>
          <a:p>
            <a:r>
              <a:rPr lang="en-IE" dirty="0">
                <a:solidFill>
                  <a:srgbClr val="FFFFFF"/>
                </a:solidFill>
              </a:rPr>
              <a:t>Part IV: The Coastal Campaign</a:t>
            </a:r>
          </a:p>
        </p:txBody>
      </p:sp>
    </p:spTree>
    <p:extLst>
      <p:ext uri="{BB962C8B-B14F-4D97-AF65-F5344CB8AC3E}">
        <p14:creationId xmlns:p14="http://schemas.microsoft.com/office/powerpoint/2010/main" val="361509837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231F1-E596-4347-A0CB-A80C65D1A80E}"/>
              </a:ext>
            </a:extLst>
          </p:cNvPr>
          <p:cNvSpPr>
            <a:spLocks noGrp="1"/>
          </p:cNvSpPr>
          <p:nvPr>
            <p:ph type="title"/>
          </p:nvPr>
        </p:nvSpPr>
        <p:spPr>
          <a:xfrm>
            <a:off x="838200" y="365125"/>
            <a:ext cx="10515600" cy="1325563"/>
          </a:xfrm>
        </p:spPr>
        <p:txBody>
          <a:bodyPr>
            <a:normAutofit/>
          </a:bodyPr>
          <a:lstStyle/>
          <a:p>
            <a:r>
              <a:rPr lang="en-IE"/>
              <a:t>Learning Outcomes:</a:t>
            </a:r>
          </a:p>
        </p:txBody>
      </p:sp>
      <p:graphicFrame>
        <p:nvGraphicFramePr>
          <p:cNvPr id="7" name="Content Placeholder 2">
            <a:extLst>
              <a:ext uri="{FF2B5EF4-FFF2-40B4-BE49-F238E27FC236}">
                <a16:creationId xmlns:a16="http://schemas.microsoft.com/office/drawing/2014/main" id="{AB148930-5EF0-430C-ACC6-DB31D736A2BF}"/>
              </a:ext>
            </a:extLst>
          </p:cNvPr>
          <p:cNvGraphicFramePr>
            <a:graphicFrameLocks noGrp="1"/>
          </p:cNvGraphicFramePr>
          <p:nvPr>
            <p:ph idx="1"/>
            <p:extLst>
              <p:ext uri="{D42A27DB-BD31-4B8C-83A1-F6EECF244321}">
                <p14:modId xmlns:p14="http://schemas.microsoft.com/office/powerpoint/2010/main" val="125071502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5619642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C3A70B-7272-4C6C-9F08-765A79FB3C25}"/>
              </a:ext>
            </a:extLst>
          </p:cNvPr>
          <p:cNvPicPr>
            <a:picLocks noChangeAspect="1"/>
          </p:cNvPicPr>
          <p:nvPr/>
        </p:nvPicPr>
        <p:blipFill rotWithShape="1">
          <a:blip r:embed="rId2">
            <a:extLst>
              <a:ext uri="{28A0092B-C50C-407E-A947-70E740481C1C}">
                <a14:useLocalDpi xmlns:a14="http://schemas.microsoft.com/office/drawing/2010/main" val="0"/>
              </a:ext>
            </a:extLst>
          </a:blip>
          <a:srcRect r="11999" b="-1"/>
          <a:stretch/>
        </p:blipFill>
        <p:spPr>
          <a:xfrm>
            <a:off x="20" y="10"/>
            <a:ext cx="12191980" cy="6857990"/>
          </a:xfrm>
          <a:prstGeom prst="rect">
            <a:avLst/>
          </a:prstGeom>
        </p:spPr>
      </p:pic>
      <p:sp>
        <p:nvSpPr>
          <p:cNvPr id="13" name="Rectangle 12">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8B4C63-E39A-4531-A684-8F269D18C6A4}"/>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Alexander Moves South</a:t>
            </a:r>
          </a:p>
        </p:txBody>
      </p:sp>
      <p:cxnSp>
        <p:nvCxnSpPr>
          <p:cNvPr id="15" name="Straight Connector 14">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251813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295730-7EF7-424F-9353-6A45E64A4ACD}"/>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3000">
                <a:solidFill>
                  <a:srgbClr val="FFFFFF"/>
                </a:solidFill>
              </a:rPr>
              <a:t>Alexander was faced with strongly fortified ports at Halicarnassus and Miletus…</a:t>
            </a:r>
          </a:p>
        </p:txBody>
      </p:sp>
      <p:cxnSp>
        <p:nvCxnSpPr>
          <p:cNvPr id="16" name="Straight Connector 15">
            <a:extLst>
              <a:ext uri="{FF2B5EF4-FFF2-40B4-BE49-F238E27FC236}">
                <a16:creationId xmlns:a16="http://schemas.microsoft.com/office/drawing/2014/main"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5F8E812-3972-41ED-8642-82E0D8AAEB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124" y="2426818"/>
            <a:ext cx="4328802" cy="3997637"/>
          </a:xfrm>
          <a:prstGeom prst="rect">
            <a:avLst/>
          </a:prstGeom>
        </p:spPr>
      </p:pic>
      <p:cxnSp>
        <p:nvCxnSpPr>
          <p:cNvPr id="18" name="Straight Connector 17">
            <a:extLst>
              <a:ext uri="{FF2B5EF4-FFF2-40B4-BE49-F238E27FC236}">
                <a16:creationId xmlns:a16="http://schemas.microsoft.com/office/drawing/2014/main" id="{DB146403-F3D6-484B-B2ED-97F9565D037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43558B28-6F65-4CC2-9E06-53B5D1C20F2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07940" y="2426818"/>
            <a:ext cx="5330182" cy="3997637"/>
          </a:xfrm>
          <a:prstGeom prst="rect">
            <a:avLst/>
          </a:prstGeom>
        </p:spPr>
      </p:pic>
    </p:spTree>
    <p:extLst>
      <p:ext uri="{BB962C8B-B14F-4D97-AF65-F5344CB8AC3E}">
        <p14:creationId xmlns:p14="http://schemas.microsoft.com/office/powerpoint/2010/main" val="148741408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Image result for ancient ships"/>
          <p:cNvPicPr>
            <a:picLocks noChangeAspect="1" noChangeArrowheads="1"/>
          </p:cNvPicPr>
          <p:nvPr/>
        </p:nvPicPr>
        <p:blipFill rotWithShape="1">
          <a:blip r:embed="rId2">
            <a:extLst>
              <a:ext uri="{28A0092B-C50C-407E-A947-70E740481C1C}">
                <a14:useLocalDpi xmlns:a14="http://schemas.microsoft.com/office/drawing/2010/main" val="0"/>
              </a:ext>
            </a:extLst>
          </a:blip>
          <a:srcRect t="26698" b="48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523875" y="5317240"/>
            <a:ext cx="11210925" cy="744836"/>
          </a:xfrm>
        </p:spPr>
        <p:txBody>
          <a:bodyPr>
            <a:normAutofit/>
          </a:bodyPr>
          <a:lstStyle/>
          <a:p>
            <a:pPr algn="ctr"/>
            <a:r>
              <a:rPr lang="en-GB" sz="3300">
                <a:solidFill>
                  <a:schemeClr val="tx1">
                    <a:lumMod val="85000"/>
                    <a:lumOff val="15000"/>
                  </a:schemeClr>
                </a:solidFill>
              </a:rPr>
              <a:t>Without using a Navy how could you nullify the enemy fleet?</a:t>
            </a: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95052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48A740BC-A0AA-45E0-B899-2AE9C6FE11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1" y="-2"/>
            <a:ext cx="6278879" cy="6858002"/>
          </a:xfrm>
          <a:custGeom>
            <a:avLst/>
            <a:gdLst>
              <a:gd name="connsiteX0" fmla="*/ 45572 w 6278879"/>
              <a:gd name="connsiteY0" fmla="*/ 0 h 6858002"/>
              <a:gd name="connsiteX1" fmla="*/ 6278879 w 6278879"/>
              <a:gd name="connsiteY1" fmla="*/ 0 h 6858002"/>
              <a:gd name="connsiteX2" fmla="*/ 6278879 w 6278879"/>
              <a:gd name="connsiteY2" fmla="*/ 6858002 h 6858002"/>
              <a:gd name="connsiteX3" fmla="*/ 3292308 w 6278879"/>
              <a:gd name="connsiteY3" fmla="*/ 6858002 h 6858002"/>
              <a:gd name="connsiteX4" fmla="*/ 3181526 w 6278879"/>
              <a:gd name="connsiteY4" fmla="*/ 6786982 h 6858002"/>
              <a:gd name="connsiteX5" fmla="*/ 0 w 6278879"/>
              <a:gd name="connsiteY5" fmla="*/ 803254 h 6858002"/>
              <a:gd name="connsiteX6" fmla="*/ 37255 w 6278879"/>
              <a:gd name="connsiteY6" fmla="*/ 65447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9" h="6858002">
                <a:moveTo>
                  <a:pt x="45572" y="0"/>
                </a:moveTo>
                <a:lnTo>
                  <a:pt x="6278879" y="0"/>
                </a:lnTo>
                <a:lnTo>
                  <a:pt x="6278879" y="6858002"/>
                </a:lnTo>
                <a:lnTo>
                  <a:pt x="3292308" y="6858002"/>
                </a:lnTo>
                <a:lnTo>
                  <a:pt x="3181526" y="6786982"/>
                </a:lnTo>
                <a:cubicBezTo>
                  <a:pt x="1262021" y="5490191"/>
                  <a:pt x="0" y="3294103"/>
                  <a:pt x="0" y="803254"/>
                </a:cubicBezTo>
                <a:cubicBezTo>
                  <a:pt x="0" y="554169"/>
                  <a:pt x="12620" y="308032"/>
                  <a:pt x="37255" y="65447"/>
                </a:cubicBez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A56027E-12C6-4C95-BDCE-9EACB2B44533}"/>
              </a:ext>
            </a:extLst>
          </p:cNvPr>
          <p:cNvSpPr>
            <a:spLocks noGrp="1"/>
          </p:cNvSpPr>
          <p:nvPr>
            <p:ph type="title"/>
          </p:nvPr>
        </p:nvSpPr>
        <p:spPr>
          <a:xfrm>
            <a:off x="655320" y="365125"/>
            <a:ext cx="9013052" cy="1623312"/>
          </a:xfrm>
        </p:spPr>
        <p:txBody>
          <a:bodyPr anchor="b">
            <a:normAutofit/>
          </a:bodyPr>
          <a:lstStyle/>
          <a:p>
            <a:r>
              <a:rPr lang="en-IE" sz="4000"/>
              <a:t>Key names - facts</a:t>
            </a:r>
          </a:p>
        </p:txBody>
      </p:sp>
      <p:cxnSp>
        <p:nvCxnSpPr>
          <p:cNvPr id="15" name="Straight Arrow Connector 9">
            <a:extLst>
              <a:ext uri="{FF2B5EF4-FFF2-40B4-BE49-F238E27FC236}">
                <a16:creationId xmlns:a16="http://schemas.microsoft.com/office/drawing/2014/main" id="{B874EF51-C858-4BB9-97C3-D1775578712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3661" y="2316480"/>
            <a:ext cx="82296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96DBD06E-A346-4220-A0B6-9AA900FB7BD7}"/>
              </a:ext>
            </a:extLst>
          </p:cNvPr>
          <p:cNvSpPr>
            <a:spLocks noGrp="1"/>
          </p:cNvSpPr>
          <p:nvPr>
            <p:ph idx="1"/>
          </p:nvPr>
        </p:nvSpPr>
        <p:spPr>
          <a:xfrm>
            <a:off x="655320" y="2644518"/>
            <a:ext cx="9013052" cy="3327251"/>
          </a:xfrm>
        </p:spPr>
        <p:txBody>
          <a:bodyPr>
            <a:normAutofit/>
          </a:bodyPr>
          <a:lstStyle/>
          <a:p>
            <a:r>
              <a:rPr lang="en-IE" sz="2000" b="1"/>
              <a:t>Parmenion</a:t>
            </a:r>
            <a:r>
              <a:rPr lang="en-IE" sz="2000"/>
              <a:t> sent west to secure coast.</a:t>
            </a:r>
          </a:p>
          <a:p>
            <a:r>
              <a:rPr lang="en-IE" sz="2000"/>
              <a:t>Alexander marching south – takes </a:t>
            </a:r>
            <a:r>
              <a:rPr lang="en-IE" sz="2000" b="1"/>
              <a:t>Miletus</a:t>
            </a:r>
            <a:r>
              <a:rPr lang="en-IE" sz="2000"/>
              <a:t> after heavy fighting.</a:t>
            </a:r>
          </a:p>
          <a:p>
            <a:r>
              <a:rPr lang="en-IE" sz="2000"/>
              <a:t>Alexander sends Greek/Macedonian fleet </a:t>
            </a:r>
            <a:r>
              <a:rPr lang="en-IE" sz="2000" u="sng"/>
              <a:t>home</a:t>
            </a:r>
            <a:r>
              <a:rPr lang="en-IE" sz="2000"/>
              <a:t>: he plans to defeat the Persians by taking the coastal towns.</a:t>
            </a:r>
          </a:p>
          <a:p>
            <a:r>
              <a:rPr lang="en-IE" sz="2000" b="1"/>
              <a:t>Memnon</a:t>
            </a:r>
            <a:r>
              <a:rPr lang="en-IE" sz="2000"/>
              <a:t> gathers a force at </a:t>
            </a:r>
            <a:r>
              <a:rPr lang="en-IE" sz="2000" b="1"/>
              <a:t>Halicarnassus</a:t>
            </a:r>
            <a:r>
              <a:rPr lang="en-IE" sz="2000"/>
              <a:t>.</a:t>
            </a:r>
          </a:p>
          <a:p>
            <a:r>
              <a:rPr lang="en-IE" sz="2000"/>
              <a:t>Alexander goes to meet him – Alexander needs to take this port in order to achieve his goal.</a:t>
            </a:r>
          </a:p>
        </p:txBody>
      </p:sp>
    </p:spTree>
    <p:extLst>
      <p:ext uri="{BB962C8B-B14F-4D97-AF65-F5344CB8AC3E}">
        <p14:creationId xmlns:p14="http://schemas.microsoft.com/office/powerpoint/2010/main" val="312272898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41074-F58B-4734-87E7-92CC72ACD111}"/>
              </a:ext>
            </a:extLst>
          </p:cNvPr>
          <p:cNvSpPr>
            <a:spLocks noGrp="1"/>
          </p:cNvSpPr>
          <p:nvPr>
            <p:ph type="ctrTitle"/>
          </p:nvPr>
        </p:nvSpPr>
        <p:spPr>
          <a:xfrm>
            <a:off x="1323702" y="2737757"/>
            <a:ext cx="9144000" cy="1071563"/>
          </a:xfrm>
        </p:spPr>
        <p:txBody>
          <a:bodyPr>
            <a:normAutofit/>
          </a:bodyPr>
          <a:lstStyle/>
          <a:p>
            <a:r>
              <a:rPr lang="en-IE" sz="6600" dirty="0"/>
              <a:t>Alexander the Great</a:t>
            </a:r>
          </a:p>
        </p:txBody>
      </p:sp>
      <p:sp>
        <p:nvSpPr>
          <p:cNvPr id="4" name="TextBox 3"/>
          <p:cNvSpPr txBox="1"/>
          <p:nvPr/>
        </p:nvSpPr>
        <p:spPr>
          <a:xfrm>
            <a:off x="4201886" y="4022271"/>
            <a:ext cx="3233057" cy="1938992"/>
          </a:xfrm>
          <a:prstGeom prst="rect">
            <a:avLst/>
          </a:prstGeom>
          <a:noFill/>
        </p:spPr>
        <p:txBody>
          <a:bodyPr wrap="square" rtlCol="0">
            <a:spAutoFit/>
          </a:bodyPr>
          <a:lstStyle/>
          <a:p>
            <a:pPr algn="ctr"/>
            <a:r>
              <a:rPr lang="en-IE" sz="2400" dirty="0"/>
              <a:t>The Campaigns of Alexander -  </a:t>
            </a:r>
          </a:p>
          <a:p>
            <a:pPr algn="ctr"/>
            <a:r>
              <a:rPr lang="en-IE" sz="2400" dirty="0"/>
              <a:t>Part V: The Battle of Issus</a:t>
            </a:r>
          </a:p>
          <a:p>
            <a:endParaRPr lang="en-GB" sz="2400" dirty="0"/>
          </a:p>
        </p:txBody>
      </p:sp>
    </p:spTree>
    <p:extLst>
      <p:ext uri="{BB962C8B-B14F-4D97-AF65-F5344CB8AC3E}">
        <p14:creationId xmlns:p14="http://schemas.microsoft.com/office/powerpoint/2010/main" val="38443204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11">
            <a:extLst>
              <a:ext uri="{FF2B5EF4-FFF2-40B4-BE49-F238E27FC236}">
                <a16:creationId xmlns:a16="http://schemas.microsoft.com/office/drawing/2014/main" id="{DB66F6E8-4D4A-4907-940A-774703A2D0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16005" y="5367908"/>
            <a:ext cx="3175996" cy="1490093"/>
          </a:xfrm>
          <a:custGeom>
            <a:avLst/>
            <a:gdLst>
              <a:gd name="connsiteX0" fmla="*/ 2485888 w 3175996"/>
              <a:gd name="connsiteY0" fmla="*/ 1490093 h 1490093"/>
              <a:gd name="connsiteX1" fmla="*/ 0 w 3175996"/>
              <a:gd name="connsiteY1" fmla="*/ 1490093 h 1490093"/>
              <a:gd name="connsiteX2" fmla="*/ 0 w 3175996"/>
              <a:gd name="connsiteY2" fmla="*/ 0 h 1490093"/>
              <a:gd name="connsiteX3" fmla="*/ 3175996 w 3175996"/>
              <a:gd name="connsiteY3" fmla="*/ 0 h 1490093"/>
            </a:gdLst>
            <a:ahLst/>
            <a:cxnLst>
              <a:cxn ang="0">
                <a:pos x="connsiteX0" y="connsiteY0"/>
              </a:cxn>
              <a:cxn ang="0">
                <a:pos x="connsiteX1" y="connsiteY1"/>
              </a:cxn>
              <a:cxn ang="0">
                <a:pos x="connsiteX2" y="connsiteY2"/>
              </a:cxn>
              <a:cxn ang="0">
                <a:pos x="connsiteX3" y="connsiteY3"/>
              </a:cxn>
            </a:cxnLst>
            <a:rect l="l" t="t" r="r" b="b"/>
            <a:pathLst>
              <a:path w="3175996" h="1490093">
                <a:moveTo>
                  <a:pt x="2485888" y="1490093"/>
                </a:moveTo>
                <a:lnTo>
                  <a:pt x="0" y="1490093"/>
                </a:lnTo>
                <a:lnTo>
                  <a:pt x="0" y="0"/>
                </a:lnTo>
                <a:lnTo>
                  <a:pt x="3175996"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Freeform: Shape 13">
            <a:extLst>
              <a:ext uri="{FF2B5EF4-FFF2-40B4-BE49-F238E27FC236}">
                <a16:creationId xmlns:a16="http://schemas.microsoft.com/office/drawing/2014/main" id="{8F1F5A56-E82B-4FD5-9025-B72896FFBB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9566296" cy="1490093"/>
          </a:xfrm>
          <a:custGeom>
            <a:avLst/>
            <a:gdLst>
              <a:gd name="connsiteX0" fmla="*/ 0 w 9566296"/>
              <a:gd name="connsiteY0" fmla="*/ 0 h 1490093"/>
              <a:gd name="connsiteX1" fmla="*/ 405267 w 9566296"/>
              <a:gd name="connsiteY1" fmla="*/ 0 h 1490093"/>
              <a:gd name="connsiteX2" fmla="*/ 631857 w 9566296"/>
              <a:gd name="connsiteY2" fmla="*/ 0 h 1490093"/>
              <a:gd name="connsiteX3" fmla="*/ 2451761 w 9566296"/>
              <a:gd name="connsiteY3" fmla="*/ 0 h 1490093"/>
              <a:gd name="connsiteX4" fmla="*/ 2901880 w 9566296"/>
              <a:gd name="connsiteY4" fmla="*/ 0 h 1490093"/>
              <a:gd name="connsiteX5" fmla="*/ 3641106 w 9566296"/>
              <a:gd name="connsiteY5" fmla="*/ 0 h 1490093"/>
              <a:gd name="connsiteX6" fmla="*/ 9566296 w 9566296"/>
              <a:gd name="connsiteY6" fmla="*/ 0 h 1490093"/>
              <a:gd name="connsiteX7" fmla="*/ 8876188 w 9566296"/>
              <a:gd name="connsiteY7" fmla="*/ 1490093 h 1490093"/>
              <a:gd name="connsiteX8" fmla="*/ 631857 w 9566296"/>
              <a:gd name="connsiteY8" fmla="*/ 1490093 h 1490093"/>
              <a:gd name="connsiteX9" fmla="*/ 405267 w 9566296"/>
              <a:gd name="connsiteY9" fmla="*/ 1490093 h 1490093"/>
              <a:gd name="connsiteX10" fmla="*/ 0 w 9566296"/>
              <a:gd name="connsiteY10"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66296" h="1490093">
                <a:moveTo>
                  <a:pt x="0" y="0"/>
                </a:moveTo>
                <a:lnTo>
                  <a:pt x="405267" y="0"/>
                </a:lnTo>
                <a:lnTo>
                  <a:pt x="631857" y="0"/>
                </a:lnTo>
                <a:lnTo>
                  <a:pt x="2451761" y="0"/>
                </a:lnTo>
                <a:lnTo>
                  <a:pt x="2901880" y="0"/>
                </a:lnTo>
                <a:lnTo>
                  <a:pt x="3641106" y="0"/>
                </a:lnTo>
                <a:lnTo>
                  <a:pt x="9566296" y="0"/>
                </a:lnTo>
                <a:lnTo>
                  <a:pt x="8876188" y="1490093"/>
                </a:lnTo>
                <a:lnTo>
                  <a:pt x="631857" y="1490093"/>
                </a:lnTo>
                <a:lnTo>
                  <a:pt x="405267" y="1490093"/>
                </a:lnTo>
                <a:lnTo>
                  <a:pt x="0" y="1490093"/>
                </a:lnTo>
                <a:close/>
              </a:path>
            </a:pathLst>
          </a:custGeom>
          <a:solidFill>
            <a:schemeClr val="tx1">
              <a:lumMod val="65000"/>
              <a:lumOff val="3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99D231F1-E596-4347-A0CB-A80C65D1A80E}"/>
              </a:ext>
            </a:extLst>
          </p:cNvPr>
          <p:cNvSpPr>
            <a:spLocks noGrp="1"/>
          </p:cNvSpPr>
          <p:nvPr>
            <p:ph type="title"/>
          </p:nvPr>
        </p:nvSpPr>
        <p:spPr>
          <a:xfrm>
            <a:off x="838200" y="5529884"/>
            <a:ext cx="8078342" cy="1096331"/>
          </a:xfrm>
        </p:spPr>
        <p:txBody>
          <a:bodyPr>
            <a:normAutofit/>
          </a:bodyPr>
          <a:lstStyle/>
          <a:p>
            <a:r>
              <a:rPr lang="en-IE"/>
              <a:t>Learning Outcomes:</a:t>
            </a:r>
          </a:p>
        </p:txBody>
      </p:sp>
      <p:graphicFrame>
        <p:nvGraphicFramePr>
          <p:cNvPr id="7" name="Content Placeholder 2">
            <a:extLst>
              <a:ext uri="{FF2B5EF4-FFF2-40B4-BE49-F238E27FC236}">
                <a16:creationId xmlns:a16="http://schemas.microsoft.com/office/drawing/2014/main" id="{AB148930-5EF0-430C-ACC6-DB31D736A2BF}"/>
              </a:ext>
            </a:extLst>
          </p:cNvPr>
          <p:cNvGraphicFramePr>
            <a:graphicFrameLocks noGrp="1"/>
          </p:cNvGraphicFramePr>
          <p:nvPr>
            <p:ph idx="1"/>
            <p:extLst>
              <p:ext uri="{D42A27DB-BD31-4B8C-83A1-F6EECF244321}">
                <p14:modId xmlns:p14="http://schemas.microsoft.com/office/powerpoint/2010/main" val="2555913402"/>
              </p:ext>
            </p:extLst>
          </p:nvPr>
        </p:nvGraphicFramePr>
        <p:xfrm>
          <a:off x="838200" y="643467"/>
          <a:ext cx="10515600" cy="4080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445038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95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F9248CA8-CE5E-49FE-B751-FB6BA86023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3467" y="729996"/>
            <a:ext cx="10905066" cy="5398007"/>
          </a:xfrm>
          <a:prstGeom prst="rect">
            <a:avLst/>
          </a:prstGeom>
        </p:spPr>
      </p:pic>
    </p:spTree>
    <p:extLst>
      <p:ext uri="{BB962C8B-B14F-4D97-AF65-F5344CB8AC3E}">
        <p14:creationId xmlns:p14="http://schemas.microsoft.com/office/powerpoint/2010/main" val="3108222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1B2258F-86CA-4D4D-8270-BC05FCDEBF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Alexander the Great - Famous Greek people | Greeka.com"/>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11048" b="4682"/>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524000" y="1122362"/>
            <a:ext cx="9144000" cy="2900518"/>
          </a:xfrm>
        </p:spPr>
        <p:txBody>
          <a:bodyPr>
            <a:normAutofit/>
          </a:bodyPr>
          <a:lstStyle/>
          <a:p>
            <a:r>
              <a:rPr lang="en-GB">
                <a:solidFill>
                  <a:srgbClr val="FFFFFF"/>
                </a:solidFill>
              </a:rPr>
              <a:t>The Exam</a:t>
            </a:r>
          </a:p>
        </p:txBody>
      </p:sp>
      <p:sp>
        <p:nvSpPr>
          <p:cNvPr id="3" name="Subtitle 2"/>
          <p:cNvSpPr>
            <a:spLocks noGrp="1"/>
          </p:cNvSpPr>
          <p:nvPr>
            <p:ph type="subTitle" idx="1"/>
          </p:nvPr>
        </p:nvSpPr>
        <p:spPr>
          <a:xfrm>
            <a:off x="1524000" y="4159404"/>
            <a:ext cx="9144000" cy="1098395"/>
          </a:xfrm>
        </p:spPr>
        <p:txBody>
          <a:bodyPr>
            <a:normAutofit/>
          </a:bodyPr>
          <a:lstStyle/>
          <a:p>
            <a:r>
              <a:rPr lang="en-GB">
                <a:solidFill>
                  <a:srgbClr val="FFFFFF"/>
                </a:solidFill>
              </a:rPr>
              <a:t>Types of Questions</a:t>
            </a:r>
          </a:p>
        </p:txBody>
      </p:sp>
    </p:spTree>
    <p:extLst>
      <p:ext uri="{BB962C8B-B14F-4D97-AF65-F5344CB8AC3E}">
        <p14:creationId xmlns:p14="http://schemas.microsoft.com/office/powerpoint/2010/main" val="220008410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2D9B4-96EE-4CAF-8D43-E02CBFAD445C}"/>
              </a:ext>
            </a:extLst>
          </p:cNvPr>
          <p:cNvSpPr>
            <a:spLocks noGrp="1"/>
          </p:cNvSpPr>
          <p:nvPr>
            <p:ph type="title"/>
          </p:nvPr>
        </p:nvSpPr>
        <p:spPr>
          <a:xfrm>
            <a:off x="863029" y="1012004"/>
            <a:ext cx="3416158" cy="4795408"/>
          </a:xfrm>
        </p:spPr>
        <p:txBody>
          <a:bodyPr vert="horz" lIns="91440" tIns="45720" rIns="91440" bIns="45720" rtlCol="0" anchor="ctr">
            <a:normAutofit/>
          </a:bodyPr>
          <a:lstStyle/>
          <a:p>
            <a:r>
              <a:rPr lang="en-US" dirty="0" smtClean="0">
                <a:solidFill>
                  <a:srgbClr val="FFFFFF"/>
                </a:solidFill>
              </a:rPr>
              <a:t>Lead-Up</a:t>
            </a:r>
            <a:endParaRPr lang="en-US" dirty="0">
              <a:solidFill>
                <a:srgbClr val="FFFFFF"/>
              </a:solidFill>
            </a:endParaRPr>
          </a:p>
        </p:txBody>
      </p:sp>
      <p:graphicFrame>
        <p:nvGraphicFramePr>
          <p:cNvPr id="12" name="TextBox 3">
            <a:extLst>
              <a:ext uri="{FF2B5EF4-FFF2-40B4-BE49-F238E27FC236}">
                <a16:creationId xmlns:a16="http://schemas.microsoft.com/office/drawing/2014/main" id="{2304BA93-735D-43B6-AB30-F482CF486D7F}"/>
              </a:ext>
            </a:extLst>
          </p:cNvPr>
          <p:cNvGraphicFramePr/>
          <p:nvPr>
            <p:extLst>
              <p:ext uri="{D42A27DB-BD31-4B8C-83A1-F6EECF244321}">
                <p14:modId xmlns:p14="http://schemas.microsoft.com/office/powerpoint/2010/main" val="3860110476"/>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729831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10">
            <a:extLst>
              <a:ext uri="{FF2B5EF4-FFF2-40B4-BE49-F238E27FC236}">
                <a16:creationId xmlns:a16="http://schemas.microsoft.com/office/drawing/2014/main"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B62D9B4-96EE-4CAF-8D43-E02CBFAD445C}"/>
              </a:ext>
            </a:extLst>
          </p:cNvPr>
          <p:cNvSpPr>
            <a:spLocks noGrp="1"/>
          </p:cNvSpPr>
          <p:nvPr>
            <p:ph type="title"/>
          </p:nvPr>
        </p:nvSpPr>
        <p:spPr>
          <a:xfrm>
            <a:off x="863029" y="1012004"/>
            <a:ext cx="3416158" cy="4795408"/>
          </a:xfrm>
        </p:spPr>
        <p:txBody>
          <a:bodyPr vert="horz" lIns="91440" tIns="45720" rIns="91440" bIns="45720" rtlCol="0" anchor="ctr">
            <a:normAutofit/>
          </a:bodyPr>
          <a:lstStyle/>
          <a:p>
            <a:r>
              <a:rPr lang="en-US">
                <a:solidFill>
                  <a:srgbClr val="FFFFFF"/>
                </a:solidFill>
              </a:rPr>
              <a:t>The Battle Stages</a:t>
            </a:r>
          </a:p>
        </p:txBody>
      </p:sp>
      <p:graphicFrame>
        <p:nvGraphicFramePr>
          <p:cNvPr id="12" name="TextBox 3">
            <a:extLst>
              <a:ext uri="{FF2B5EF4-FFF2-40B4-BE49-F238E27FC236}">
                <a16:creationId xmlns:a16="http://schemas.microsoft.com/office/drawing/2014/main" id="{2304BA93-735D-43B6-AB30-F482CF486D7F}"/>
              </a:ext>
            </a:extLst>
          </p:cNvPr>
          <p:cNvGraphicFramePr/>
          <p:nvPr>
            <p:extLst>
              <p:ext uri="{D42A27DB-BD31-4B8C-83A1-F6EECF244321}">
                <p14:modId xmlns:p14="http://schemas.microsoft.com/office/powerpoint/2010/main" val="4128643573"/>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6095899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ontent Placeholder 3" descr="hammer_anvil_tactics">
            <a:extLst>
              <a:ext uri="{FF2B5EF4-FFF2-40B4-BE49-F238E27FC236}">
                <a16:creationId xmlns:a16="http://schemas.microsoft.com/office/drawing/2014/main" id="{BD3DF507-83CA-43BF-B258-A2970CF8A8D2}"/>
              </a:ext>
            </a:extLst>
          </p:cNvPr>
          <p:cNvPicPr>
            <a:picLocks noGrp="1"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30279" y="643467"/>
            <a:ext cx="7531441"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313272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issus_phase1"/>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524000" y="0"/>
            <a:ext cx="9144000" cy="6669088"/>
          </a:xfrm>
        </p:spPr>
      </p:pic>
    </p:spTree>
    <p:extLst>
      <p:ext uri="{BB962C8B-B14F-4D97-AF65-F5344CB8AC3E}">
        <p14:creationId xmlns:p14="http://schemas.microsoft.com/office/powerpoint/2010/main" val="244749842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issus_phase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524000" y="0"/>
            <a:ext cx="9144000" cy="6597650"/>
          </a:xfrm>
        </p:spPr>
      </p:pic>
    </p:spTree>
    <p:extLst>
      <p:ext uri="{BB962C8B-B14F-4D97-AF65-F5344CB8AC3E}">
        <p14:creationId xmlns:p14="http://schemas.microsoft.com/office/powerpoint/2010/main" val="410270733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issus_phase3"/>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524000" y="0"/>
            <a:ext cx="9144000" cy="6453188"/>
          </a:xfrm>
        </p:spPr>
      </p:pic>
    </p:spTree>
    <p:extLst>
      <p:ext uri="{BB962C8B-B14F-4D97-AF65-F5344CB8AC3E}">
        <p14:creationId xmlns:p14="http://schemas.microsoft.com/office/powerpoint/2010/main" val="396075566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92F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4256" y="4767072"/>
            <a:ext cx="6594189" cy="1625210"/>
          </a:xfrm>
        </p:spPr>
        <p:txBody>
          <a:bodyPr>
            <a:normAutofit/>
          </a:bodyPr>
          <a:lstStyle/>
          <a:p>
            <a:pPr algn="r"/>
            <a:r>
              <a:rPr lang="en-GB" b="1">
                <a:solidFill>
                  <a:srgbClr val="FFFFFF"/>
                </a:solidFill>
              </a:rPr>
              <a:t>The Aftermath of Issus</a:t>
            </a:r>
          </a:p>
        </p:txBody>
      </p:sp>
      <p:pic>
        <p:nvPicPr>
          <p:cNvPr id="1026" name="Picture 2" descr="Image result for alexander and darius wife"/>
          <p:cNvPicPr>
            <a:picLocks noChangeAspect="1" noChangeArrowheads="1"/>
          </p:cNvPicPr>
          <p:nvPr/>
        </p:nvPicPr>
        <p:blipFill rotWithShape="1">
          <a:blip r:embed="rId2">
            <a:extLst>
              <a:ext uri="{28A0092B-C50C-407E-A947-70E740481C1C}">
                <a14:useLocalDpi xmlns:a14="http://schemas.microsoft.com/office/drawing/2010/main" val="0"/>
              </a:ext>
            </a:extLst>
          </a:blip>
          <a:srcRect t="19306" r="1" b="4874"/>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8029319" y="917725"/>
            <a:ext cx="3424739" cy="4852362"/>
          </a:xfrm>
        </p:spPr>
        <p:txBody>
          <a:bodyPr anchor="ctr">
            <a:normAutofit/>
          </a:bodyPr>
          <a:lstStyle/>
          <a:p>
            <a:pPr marL="0" indent="0">
              <a:buNone/>
            </a:pPr>
            <a:r>
              <a:rPr lang="en-GB" sz="2000">
                <a:solidFill>
                  <a:srgbClr val="FFFFFF"/>
                </a:solidFill>
              </a:rPr>
              <a:t>Read </a:t>
            </a:r>
            <a:r>
              <a:rPr lang="en-GB" sz="2000" dirty="0" err="1">
                <a:solidFill>
                  <a:srgbClr val="FFFFFF"/>
                </a:solidFill>
              </a:rPr>
              <a:t>Arrian</a:t>
            </a:r>
            <a:r>
              <a:rPr lang="en-GB" sz="2000">
                <a:solidFill>
                  <a:srgbClr val="FFFFFF"/>
                </a:solidFill>
              </a:rPr>
              <a:t> and Plutarch’s accounts of Alexander’s conduct after the Battle of Issus…</a:t>
            </a:r>
          </a:p>
          <a:p>
            <a:pPr marL="0" indent="0">
              <a:buNone/>
            </a:pPr>
            <a:endParaRPr lang="en-GB" sz="2000">
              <a:solidFill>
                <a:srgbClr val="FFFFFF"/>
              </a:solidFill>
            </a:endParaRPr>
          </a:p>
          <a:p>
            <a:pPr marL="571500" indent="-571500">
              <a:buFont typeface="+mj-lt"/>
              <a:buAutoNum type="romanUcPeriod"/>
            </a:pPr>
            <a:r>
              <a:rPr lang="en-GB" sz="2000">
                <a:solidFill>
                  <a:srgbClr val="FFFFFF"/>
                </a:solidFill>
              </a:rPr>
              <a:t>How does he act?</a:t>
            </a:r>
          </a:p>
          <a:p>
            <a:pPr marL="571500" indent="-571500">
              <a:buFont typeface="+mj-lt"/>
              <a:buAutoNum type="romanUcPeriod"/>
            </a:pPr>
            <a:r>
              <a:rPr lang="en-GB" sz="2000">
                <a:solidFill>
                  <a:srgbClr val="FFFFFF"/>
                </a:solidFill>
              </a:rPr>
              <a:t>Is there any evidence of his acting nobly?</a:t>
            </a:r>
          </a:p>
          <a:p>
            <a:pPr marL="571500" indent="-571500">
              <a:buFont typeface="+mj-lt"/>
              <a:buAutoNum type="romanUcPeriod"/>
            </a:pPr>
            <a:r>
              <a:rPr lang="en-GB" sz="2000">
                <a:solidFill>
                  <a:srgbClr val="FFFFFF"/>
                </a:solidFill>
              </a:rPr>
              <a:t>What motives do you think he had for his actions?</a:t>
            </a:r>
          </a:p>
        </p:txBody>
      </p:sp>
    </p:spTree>
    <p:extLst>
      <p:ext uri="{BB962C8B-B14F-4D97-AF65-F5344CB8AC3E}">
        <p14:creationId xmlns:p14="http://schemas.microsoft.com/office/powerpoint/2010/main" val="26727211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A67B5B4-3A24-436E-B663-1B2EBFF8A0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0807D62-74E7-4949-9312-5BA9F12430C8}"/>
              </a:ext>
            </a:extLst>
          </p:cNvPr>
          <p:cNvSpPr>
            <a:spLocks noGrp="1"/>
          </p:cNvSpPr>
          <p:nvPr>
            <p:ph type="title"/>
          </p:nvPr>
        </p:nvSpPr>
        <p:spPr>
          <a:xfrm>
            <a:off x="833002" y="365125"/>
            <a:ext cx="10520702" cy="1325563"/>
          </a:xfrm>
        </p:spPr>
        <p:txBody>
          <a:bodyPr>
            <a:normAutofit/>
          </a:bodyPr>
          <a:lstStyle/>
          <a:p>
            <a:r>
              <a:rPr lang="en-IE" b="1">
                <a:solidFill>
                  <a:srgbClr val="FFFFFF"/>
                </a:solidFill>
              </a:rPr>
              <a:t>Essay Question</a:t>
            </a:r>
          </a:p>
        </p:txBody>
      </p:sp>
      <p:sp>
        <p:nvSpPr>
          <p:cNvPr id="14" name="Content Placeholder 2">
            <a:extLst>
              <a:ext uri="{FF2B5EF4-FFF2-40B4-BE49-F238E27FC236}">
                <a16:creationId xmlns:a16="http://schemas.microsoft.com/office/drawing/2014/main" id="{7F9E3E2F-E4E6-433F-84FB-1FF567C61065}"/>
              </a:ext>
            </a:extLst>
          </p:cNvPr>
          <p:cNvSpPr>
            <a:spLocks noGrp="1"/>
          </p:cNvSpPr>
          <p:nvPr>
            <p:ph idx="1"/>
          </p:nvPr>
        </p:nvSpPr>
        <p:spPr>
          <a:xfrm>
            <a:off x="838201" y="2022601"/>
            <a:ext cx="10515598" cy="4154361"/>
          </a:xfrm>
        </p:spPr>
        <p:txBody>
          <a:bodyPr>
            <a:normAutofit/>
          </a:bodyPr>
          <a:lstStyle/>
          <a:p>
            <a:pPr marL="0" indent="0">
              <a:buNone/>
            </a:pPr>
            <a:r>
              <a:rPr lang="en-IE" sz="3200" dirty="0">
                <a:solidFill>
                  <a:srgbClr val="FFFFFF"/>
                </a:solidFill>
              </a:rPr>
              <a:t>In 333 BC at the river Issus, the armies of Alexander and Darius met for the first time. </a:t>
            </a:r>
          </a:p>
          <a:p>
            <a:pPr marL="0" indent="0">
              <a:buNone/>
            </a:pPr>
            <a:r>
              <a:rPr lang="en-IE" sz="3200" dirty="0">
                <a:solidFill>
                  <a:srgbClr val="FFFFFF"/>
                </a:solidFill>
              </a:rPr>
              <a:t>   (a) Describe the course of the battle.  (35) </a:t>
            </a:r>
          </a:p>
          <a:p>
            <a:pPr marL="0" indent="0">
              <a:buNone/>
            </a:pPr>
            <a:r>
              <a:rPr lang="en-IE" sz="3200" dirty="0">
                <a:solidFill>
                  <a:srgbClr val="FFFFFF"/>
                </a:solidFill>
              </a:rPr>
              <a:t>   (b) What do you learn about Alexander from his conduct during and after the battle? (15) </a:t>
            </a:r>
          </a:p>
          <a:p>
            <a:endParaRPr lang="en-IE" sz="3200" dirty="0">
              <a:solidFill>
                <a:srgbClr val="FFFFFF"/>
              </a:solidFill>
            </a:endParaRPr>
          </a:p>
        </p:txBody>
      </p:sp>
    </p:spTree>
    <p:extLst>
      <p:ext uri="{BB962C8B-B14F-4D97-AF65-F5344CB8AC3E}">
        <p14:creationId xmlns:p14="http://schemas.microsoft.com/office/powerpoint/2010/main" val="349193131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41074-F58B-4734-87E7-92CC72ACD111}"/>
              </a:ext>
            </a:extLst>
          </p:cNvPr>
          <p:cNvSpPr>
            <a:spLocks noGrp="1"/>
          </p:cNvSpPr>
          <p:nvPr>
            <p:ph type="ctrTitle"/>
          </p:nvPr>
        </p:nvSpPr>
        <p:spPr>
          <a:xfrm>
            <a:off x="1323702" y="2737757"/>
            <a:ext cx="9144000" cy="1071563"/>
          </a:xfrm>
        </p:spPr>
        <p:txBody>
          <a:bodyPr>
            <a:normAutofit/>
          </a:bodyPr>
          <a:lstStyle/>
          <a:p>
            <a:r>
              <a:rPr lang="en-IE" sz="6600" dirty="0"/>
              <a:t>Alexander the Great</a:t>
            </a:r>
          </a:p>
        </p:txBody>
      </p:sp>
      <p:sp>
        <p:nvSpPr>
          <p:cNvPr id="4" name="TextBox 3"/>
          <p:cNvSpPr txBox="1"/>
          <p:nvPr/>
        </p:nvSpPr>
        <p:spPr>
          <a:xfrm>
            <a:off x="4201886" y="4022271"/>
            <a:ext cx="3233057" cy="1938992"/>
          </a:xfrm>
          <a:prstGeom prst="rect">
            <a:avLst/>
          </a:prstGeom>
          <a:noFill/>
        </p:spPr>
        <p:txBody>
          <a:bodyPr wrap="square" rtlCol="0">
            <a:spAutoFit/>
          </a:bodyPr>
          <a:lstStyle/>
          <a:p>
            <a:pPr algn="ctr"/>
            <a:r>
              <a:rPr lang="en-IE" sz="2400" dirty="0"/>
              <a:t>The Campaigns of Alexander -  </a:t>
            </a:r>
          </a:p>
          <a:p>
            <a:pPr algn="ctr"/>
            <a:r>
              <a:rPr lang="en-IE" sz="2400" dirty="0"/>
              <a:t>Part VI: The Siege of Tyre</a:t>
            </a:r>
          </a:p>
          <a:p>
            <a:endParaRPr lang="en-GB" sz="2400" dirty="0"/>
          </a:p>
        </p:txBody>
      </p:sp>
    </p:spTree>
    <p:extLst>
      <p:ext uri="{BB962C8B-B14F-4D97-AF65-F5344CB8AC3E}">
        <p14:creationId xmlns:p14="http://schemas.microsoft.com/office/powerpoint/2010/main" val="121521432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231F1-E596-4347-A0CB-A80C65D1A80E}"/>
              </a:ext>
            </a:extLst>
          </p:cNvPr>
          <p:cNvSpPr>
            <a:spLocks noGrp="1"/>
          </p:cNvSpPr>
          <p:nvPr>
            <p:ph type="title"/>
          </p:nvPr>
        </p:nvSpPr>
        <p:spPr>
          <a:xfrm>
            <a:off x="838200" y="5529884"/>
            <a:ext cx="8078342" cy="1096331"/>
          </a:xfrm>
        </p:spPr>
        <p:txBody>
          <a:bodyPr>
            <a:normAutofit/>
          </a:bodyPr>
          <a:lstStyle/>
          <a:p>
            <a:r>
              <a:rPr lang="en-IE"/>
              <a:t>Learning Outcomes:</a:t>
            </a:r>
          </a:p>
        </p:txBody>
      </p:sp>
      <p:graphicFrame>
        <p:nvGraphicFramePr>
          <p:cNvPr id="7" name="Content Placeholder 2">
            <a:extLst>
              <a:ext uri="{FF2B5EF4-FFF2-40B4-BE49-F238E27FC236}">
                <a16:creationId xmlns:a16="http://schemas.microsoft.com/office/drawing/2014/main" id="{AB148930-5EF0-430C-ACC6-DB31D736A2BF}"/>
              </a:ext>
            </a:extLst>
          </p:cNvPr>
          <p:cNvGraphicFramePr>
            <a:graphicFrameLocks noGrp="1"/>
          </p:cNvGraphicFramePr>
          <p:nvPr>
            <p:ph idx="1"/>
            <p:extLst>
              <p:ext uri="{D42A27DB-BD31-4B8C-83A1-F6EECF244321}">
                <p14:modId xmlns:p14="http://schemas.microsoft.com/office/powerpoint/2010/main" val="1712190179"/>
              </p:ext>
            </p:extLst>
          </p:nvPr>
        </p:nvGraphicFramePr>
        <p:xfrm>
          <a:off x="838200" y="643467"/>
          <a:ext cx="10515600" cy="4080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89890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8575C10-8187-4AC4-AD72-C754EAFD28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9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62000" y="559678"/>
            <a:ext cx="3567915" cy="4952492"/>
          </a:xfrm>
        </p:spPr>
        <p:txBody>
          <a:bodyPr>
            <a:normAutofit/>
          </a:bodyPr>
          <a:lstStyle/>
          <a:p>
            <a:r>
              <a:rPr lang="en-GB">
                <a:solidFill>
                  <a:schemeClr val="bg1"/>
                </a:solidFill>
              </a:rPr>
              <a:t>Types of Questions</a:t>
            </a:r>
          </a:p>
        </p:txBody>
      </p:sp>
      <p:cxnSp>
        <p:nvCxnSpPr>
          <p:cNvPr id="11" name="Straight Connector 10">
            <a:extLst>
              <a:ext uri="{FF2B5EF4-FFF2-40B4-BE49-F238E27FC236}">
                <a16:creationId xmlns:a16="http://schemas.microsoft.com/office/drawing/2014/main" id="{74E776C9-ED67-41B7-B3A3-4DF76EF3ACE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99730"/>
            <a:ext cx="429768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4860D0C9-3D1A-4272-9F42-F6EF7F51719E}"/>
              </a:ext>
            </a:extLst>
          </p:cNvPr>
          <p:cNvGraphicFramePr>
            <a:graphicFrameLocks noGrp="1"/>
          </p:cNvGraphicFramePr>
          <p:nvPr>
            <p:ph idx="1"/>
            <p:extLst>
              <p:ext uri="{D42A27DB-BD31-4B8C-83A1-F6EECF244321}">
                <p14:modId xmlns:p14="http://schemas.microsoft.com/office/powerpoint/2010/main" val="3661836690"/>
              </p:ext>
            </p:extLst>
          </p:nvPr>
        </p:nvGraphicFramePr>
        <p:xfrm>
          <a:off x="5181600" y="568325"/>
          <a:ext cx="6248400" cy="5656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0058504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5A0C9BF7-257F-4ADB-A1B5-93343C38CC2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2000" r="-1" b="-1"/>
          <a:stretch/>
        </p:blipFill>
        <p:spPr>
          <a:xfrm>
            <a:off x="20" y="10"/>
            <a:ext cx="12191980" cy="6857990"/>
          </a:xfrm>
          <a:prstGeom prst="rect">
            <a:avLst/>
          </a:prstGeom>
        </p:spPr>
      </p:pic>
      <p:sp>
        <p:nvSpPr>
          <p:cNvPr id="13" name="Rectangle 12">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15DF50-B6E1-47A6-85A8-86D56F83906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After Issus…</a:t>
            </a:r>
          </a:p>
        </p:txBody>
      </p:sp>
      <p:cxnSp>
        <p:nvCxnSpPr>
          <p:cNvPr id="15" name="Straight Connector 14">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786243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800" kern="1200">
                <a:solidFill>
                  <a:schemeClr val="tx1"/>
                </a:solidFill>
                <a:latin typeface="+mj-lt"/>
                <a:ea typeface="+mj-ea"/>
                <a:cs typeface="+mj-cs"/>
              </a:rPr>
              <a:t>Siege Warfare: Bank Analogy</a:t>
            </a:r>
          </a:p>
        </p:txBody>
      </p:sp>
      <p:sp>
        <p:nvSpPr>
          <p:cNvPr id="5" name="TextBox 4"/>
          <p:cNvSpPr txBox="1"/>
          <p:nvPr/>
        </p:nvSpPr>
        <p:spPr>
          <a:xfrm>
            <a:off x="643468" y="2638043"/>
            <a:ext cx="3363974" cy="3415623"/>
          </a:xfrm>
          <a:prstGeom prst="rect">
            <a:avLst/>
          </a:prstGeom>
        </p:spPr>
        <p:txBody>
          <a:bodyPr vert="horz" lIns="91440" tIns="45720" rIns="91440" bIns="45720" rtlCol="0">
            <a:normAutofit/>
          </a:bodyPr>
          <a:lstStyle/>
          <a:p>
            <a:pPr marL="400050" indent="-228600" defTabSz="914400">
              <a:lnSpc>
                <a:spcPct val="90000"/>
              </a:lnSpc>
              <a:spcAft>
                <a:spcPts val="600"/>
              </a:spcAft>
              <a:buFont typeface="Arial" panose="020B0604020202020204" pitchFamily="34" charset="0"/>
              <a:buChar char="•"/>
            </a:pPr>
            <a:r>
              <a:rPr lang="en-US" sz="2000"/>
              <a:t>What can be used to protect/defend a bank? List at least 5 examples</a:t>
            </a:r>
          </a:p>
          <a:p>
            <a:pPr marL="400050" indent="-228600" defTabSz="914400">
              <a:lnSpc>
                <a:spcPct val="90000"/>
              </a:lnSpc>
              <a:spcAft>
                <a:spcPts val="600"/>
              </a:spcAft>
              <a:buFont typeface="Arial" panose="020B0604020202020204" pitchFamily="34" charset="0"/>
              <a:buChar char="•"/>
            </a:pPr>
            <a:endParaRPr lang="en-US" sz="2000"/>
          </a:p>
          <a:p>
            <a:pPr marL="400050" indent="-228600" defTabSz="914400">
              <a:lnSpc>
                <a:spcPct val="90000"/>
              </a:lnSpc>
              <a:spcAft>
                <a:spcPts val="600"/>
              </a:spcAft>
              <a:buFont typeface="Arial" panose="020B0604020202020204" pitchFamily="34" charset="0"/>
              <a:buChar char="•"/>
            </a:pPr>
            <a:endParaRPr lang="en-US" sz="2000"/>
          </a:p>
          <a:p>
            <a:pPr marL="400050" indent="-228600" defTabSz="914400">
              <a:lnSpc>
                <a:spcPct val="90000"/>
              </a:lnSpc>
              <a:spcAft>
                <a:spcPts val="600"/>
              </a:spcAft>
              <a:buFont typeface="Arial" panose="020B0604020202020204" pitchFamily="34" charset="0"/>
              <a:buChar char="•"/>
            </a:pPr>
            <a:r>
              <a:rPr lang="en-US" sz="2000"/>
              <a:t>How would you overcome these obstacles to rob a bank? What could you use? List at least 5 examples</a:t>
            </a:r>
          </a:p>
        </p:txBody>
      </p:sp>
      <p:pic>
        <p:nvPicPr>
          <p:cNvPr id="4" name="Content Placeholder 3" descr="Image result for fort knox vault"/>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5297763" y="1051409"/>
            <a:ext cx="6250769" cy="4594315"/>
          </a:xfrm>
          <a:prstGeom prst="rect">
            <a:avLst/>
          </a:prstGeom>
          <a:noFill/>
        </p:spPr>
      </p:pic>
    </p:spTree>
    <p:extLst>
      <p:ext uri="{BB962C8B-B14F-4D97-AF65-F5344CB8AC3E}">
        <p14:creationId xmlns:p14="http://schemas.microsoft.com/office/powerpoint/2010/main" val="361729287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GB" sz="2800"/>
              <a:t>Siege Warfare: Ancient Defence Sytems</a:t>
            </a:r>
          </a:p>
        </p:txBody>
      </p:sp>
      <p:sp>
        <p:nvSpPr>
          <p:cNvPr id="3" name="Content Placeholder 2"/>
          <p:cNvSpPr>
            <a:spLocks noGrp="1"/>
          </p:cNvSpPr>
          <p:nvPr>
            <p:ph idx="1"/>
          </p:nvPr>
        </p:nvSpPr>
        <p:spPr>
          <a:xfrm>
            <a:off x="643468" y="2638043"/>
            <a:ext cx="3363974" cy="3415623"/>
          </a:xfrm>
        </p:spPr>
        <p:txBody>
          <a:bodyPr>
            <a:normAutofit/>
          </a:bodyPr>
          <a:lstStyle/>
          <a:p>
            <a:pPr marL="571500" indent="-571500">
              <a:buAutoNum type="romanUcPeriod"/>
            </a:pPr>
            <a:r>
              <a:rPr lang="en-GB" sz="2000"/>
              <a:t>How did the Ancients defend their cities? List at least 5 examples.</a:t>
            </a:r>
          </a:p>
          <a:p>
            <a:pPr marL="571500" indent="-571500">
              <a:buAutoNum type="romanUcPeriod"/>
            </a:pPr>
            <a:endParaRPr lang="en-GB" sz="2000"/>
          </a:p>
          <a:p>
            <a:pPr marL="571500" indent="-571500">
              <a:buAutoNum type="romanUcPeriod"/>
            </a:pPr>
            <a:r>
              <a:rPr lang="en-GB" sz="2000"/>
              <a:t>How could they overcome these obstacles to besiege a city? List at least 5 examples</a:t>
            </a:r>
          </a:p>
        </p:txBody>
      </p:sp>
      <p:pic>
        <p:nvPicPr>
          <p:cNvPr id="4" name="Picture 3" descr="Image result for ancient city walls greek"/>
          <p:cNvPicPr/>
          <p:nvPr/>
        </p:nvPicPr>
        <p:blipFill>
          <a:blip r:embed="rId2">
            <a:extLst>
              <a:ext uri="{28A0092B-C50C-407E-A947-70E740481C1C}">
                <a14:useLocalDpi xmlns:a14="http://schemas.microsoft.com/office/drawing/2010/main" val="0"/>
              </a:ext>
            </a:extLst>
          </a:blip>
          <a:stretch>
            <a:fillRect/>
          </a:stretch>
        </p:blipFill>
        <p:spPr bwMode="auto">
          <a:xfrm>
            <a:off x="5297763" y="1262372"/>
            <a:ext cx="6250769" cy="4172388"/>
          </a:xfrm>
          <a:prstGeom prst="rect">
            <a:avLst/>
          </a:prstGeom>
          <a:noFill/>
        </p:spPr>
      </p:pic>
    </p:spTree>
    <p:extLst>
      <p:ext uri="{BB962C8B-B14F-4D97-AF65-F5344CB8AC3E}">
        <p14:creationId xmlns:p14="http://schemas.microsoft.com/office/powerpoint/2010/main" val="1168069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C:\Documents and Settings\Colm Dooley\My Documents\Work\Alexander Leaving Cert\Pictures\swells_around_tyre.jpg">
            <a:extLst>
              <a:ext uri="{FF2B5EF4-FFF2-40B4-BE49-F238E27FC236}">
                <a16:creationId xmlns:a16="http://schemas.microsoft.com/office/drawing/2014/main" id="{EEE9737B-9E74-4417-AB90-8A827E153AD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51702" y="643467"/>
            <a:ext cx="6088596"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438588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77329" y="640080"/>
            <a:ext cx="6274590" cy="4018341"/>
          </a:xfrm>
          <a:noFill/>
        </p:spPr>
        <p:txBody>
          <a:bodyPr vert="horz" lIns="91440" tIns="45720" rIns="91440" bIns="45720" rtlCol="0" anchor="b">
            <a:normAutofit/>
          </a:bodyPr>
          <a:lstStyle/>
          <a:p>
            <a:r>
              <a:rPr lang="en-US" sz="3800"/>
              <a:t>Can you think of any solutions to the problem faced by Alexander?</a:t>
            </a:r>
            <a:br>
              <a:rPr lang="en-US" sz="3800"/>
            </a:br>
            <a:r>
              <a:rPr lang="en-US" sz="3800"/>
              <a:t/>
            </a:r>
            <a:br>
              <a:rPr lang="en-US" sz="3800"/>
            </a:br>
            <a:r>
              <a:rPr lang="en-US" sz="3800"/>
              <a:t>How to besiege a city on an island without a navy available?</a:t>
            </a:r>
          </a:p>
        </p:txBody>
      </p:sp>
      <p:pic>
        <p:nvPicPr>
          <p:cNvPr id="2050" name="Picture 2" descr="https://lh3.googleusercontent.com/cXVw2nzxvHyR_DfnmY3pzIhdP1Ouh6sjdVSQAJfI_t3sQMEbaEdfCHSe7gn5-COj3gTgZMAkjuet2oOR1bt6hZEDJce13AFFGqGX-IXAIW2xBkAprGfKG7tZPt6CDl0-flitF8U"/>
          <p:cNvPicPr>
            <a:picLocks noChangeAspect="1" noChangeArrowheads="1"/>
          </p:cNvPicPr>
          <p:nvPr/>
        </p:nvPicPr>
        <p:blipFill rotWithShape="1">
          <a:blip r:embed="rId2">
            <a:extLst>
              <a:ext uri="{28A0092B-C50C-407E-A947-70E740481C1C}">
                <a14:useLocalDpi xmlns:a14="http://schemas.microsoft.com/office/drawing/2010/main" val="0"/>
              </a:ext>
            </a:extLst>
          </a:blip>
          <a:srcRect r="3514" b="-1"/>
          <a:stretch/>
        </p:blipFill>
        <p:spPr bwMode="auto">
          <a:xfrm>
            <a:off x="1" y="10"/>
            <a:ext cx="4654296"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3082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E276BA-AB5E-4936-B1DF-45B250D3C9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61" b="16820"/>
          <a:stretch/>
        </p:blipFill>
        <p:spPr bwMode="auto">
          <a:xfrm>
            <a:off x="20" y="10"/>
            <a:ext cx="12191980"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950396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65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201B01E-2EB5-4BDB-A475-CB61371F099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94238" y="643467"/>
            <a:ext cx="6403524" cy="557106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252479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10333B9-18B5-41EB-AA7E-56BC57553533}"/>
              </a:ext>
            </a:extLst>
          </p:cNvPr>
          <p:cNvSpPr>
            <a:spLocks noGrp="1"/>
          </p:cNvSpPr>
          <p:nvPr>
            <p:ph type="title"/>
          </p:nvPr>
        </p:nvSpPr>
        <p:spPr>
          <a:xfrm>
            <a:off x="863029" y="1012004"/>
            <a:ext cx="3416158" cy="4795408"/>
          </a:xfrm>
        </p:spPr>
        <p:txBody>
          <a:bodyPr>
            <a:normAutofit/>
          </a:bodyPr>
          <a:lstStyle/>
          <a:p>
            <a:r>
              <a:rPr lang="en-GB" sz="4100" dirty="0">
                <a:solidFill>
                  <a:srgbClr val="FFFFFF"/>
                </a:solidFill>
                <a:effectLst>
                  <a:outerShdw blurRad="38100" dist="38100" dir="2700000" algn="tl">
                    <a:srgbClr val="000000">
                      <a:alpha val="43137"/>
                    </a:srgbClr>
                  </a:outerShdw>
                </a:effectLst>
              </a:rPr>
              <a:t>Tyre Stage 1:  Read Arrian for an account of the following events during the siege of Tyre</a:t>
            </a:r>
            <a:br>
              <a:rPr lang="en-GB" sz="4100" dirty="0">
                <a:solidFill>
                  <a:srgbClr val="FFFFFF"/>
                </a:solidFill>
                <a:effectLst>
                  <a:outerShdw blurRad="38100" dist="38100" dir="2700000" algn="tl">
                    <a:srgbClr val="000000">
                      <a:alpha val="43137"/>
                    </a:srgbClr>
                  </a:outerShdw>
                </a:effectLst>
              </a:rPr>
            </a:br>
            <a:endParaRPr lang="en-IE" sz="4100" dirty="0">
              <a:solidFill>
                <a:srgbClr val="FFFFFF"/>
              </a:solidFill>
            </a:endParaRPr>
          </a:p>
        </p:txBody>
      </p:sp>
      <p:graphicFrame>
        <p:nvGraphicFramePr>
          <p:cNvPr id="5" name="Content Placeholder 2">
            <a:extLst>
              <a:ext uri="{FF2B5EF4-FFF2-40B4-BE49-F238E27FC236}">
                <a16:creationId xmlns:a16="http://schemas.microsoft.com/office/drawing/2014/main" id="{821E524A-4F9F-42A8-8FE6-1F3144621CD0}"/>
              </a:ext>
            </a:extLst>
          </p:cNvPr>
          <p:cNvGraphicFramePr>
            <a:graphicFrameLocks noGrp="1"/>
          </p:cNvGraphicFramePr>
          <p:nvPr>
            <p:ph idx="1"/>
            <p:extLst>
              <p:ext uri="{D42A27DB-BD31-4B8C-83A1-F6EECF244321}">
                <p14:modId xmlns:p14="http://schemas.microsoft.com/office/powerpoint/2010/main" val="3901979187"/>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99031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5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tyreseigea">
            <a:extLst>
              <a:ext uri="{FF2B5EF4-FFF2-40B4-BE49-F238E27FC236}">
                <a16:creationId xmlns:a16="http://schemas.microsoft.com/office/drawing/2014/main" id="{6194B17B-234B-435E-A2CC-823D8EAC4887}"/>
              </a:ext>
            </a:extLst>
          </p:cNvPr>
          <p:cNvPicPr>
            <a:picLocks noGrp="1"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92198" y="643467"/>
            <a:ext cx="6807603"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979802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3656E9F-4C03-4CBB-9B70-9F848DEF605F}"/>
              </a:ext>
            </a:extLst>
          </p:cNvPr>
          <p:cNvSpPr>
            <a:spLocks noGrp="1"/>
          </p:cNvSpPr>
          <p:nvPr>
            <p:ph type="title"/>
          </p:nvPr>
        </p:nvSpPr>
        <p:spPr>
          <a:xfrm>
            <a:off x="863029" y="1012004"/>
            <a:ext cx="3416158" cy="4795408"/>
          </a:xfrm>
        </p:spPr>
        <p:txBody>
          <a:bodyPr>
            <a:normAutofit/>
          </a:bodyPr>
          <a:lstStyle/>
          <a:p>
            <a:r>
              <a:rPr lang="en-GB">
                <a:solidFill>
                  <a:srgbClr val="FFFFFF"/>
                </a:solidFill>
                <a:cs typeface="Trebuchet MS" pitchFamily="34" charset="0"/>
              </a:rPr>
              <a:t>Step 2:</a:t>
            </a:r>
            <a:br>
              <a:rPr lang="en-GB">
                <a:solidFill>
                  <a:srgbClr val="FFFFFF"/>
                </a:solidFill>
                <a:cs typeface="Trebuchet MS" pitchFamily="34" charset="0"/>
              </a:rPr>
            </a:br>
            <a:r>
              <a:rPr lang="en-GB">
                <a:solidFill>
                  <a:srgbClr val="FFFFFF"/>
                </a:solidFill>
                <a:cs typeface="Trebuchet MS" pitchFamily="34" charset="0"/>
              </a:rPr>
              <a:t>Read Arrian for an account of Alexander’s solution to his initial setback</a:t>
            </a:r>
            <a:br>
              <a:rPr lang="en-GB">
                <a:solidFill>
                  <a:srgbClr val="FFFFFF"/>
                </a:solidFill>
                <a:cs typeface="Trebuchet MS" pitchFamily="34" charset="0"/>
              </a:rPr>
            </a:br>
            <a:endParaRPr lang="en-IE">
              <a:solidFill>
                <a:srgbClr val="FFFFFF"/>
              </a:solidFill>
            </a:endParaRPr>
          </a:p>
        </p:txBody>
      </p:sp>
      <p:graphicFrame>
        <p:nvGraphicFramePr>
          <p:cNvPr id="5" name="Content Placeholder 2">
            <a:extLst>
              <a:ext uri="{FF2B5EF4-FFF2-40B4-BE49-F238E27FC236}">
                <a16:creationId xmlns:a16="http://schemas.microsoft.com/office/drawing/2014/main" id="{A07AD826-6BD9-4091-BDF2-E67016B29C7C}"/>
              </a:ext>
            </a:extLst>
          </p:cNvPr>
          <p:cNvGraphicFramePr>
            <a:graphicFrameLocks noGrp="1"/>
          </p:cNvGraphicFramePr>
          <p:nvPr>
            <p:ph idx="1"/>
            <p:extLst>
              <p:ext uri="{D42A27DB-BD31-4B8C-83A1-F6EECF244321}">
                <p14:modId xmlns:p14="http://schemas.microsoft.com/office/powerpoint/2010/main" val="4220352027"/>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31965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04671" y="640263"/>
            <a:ext cx="3284331" cy="5254510"/>
          </a:xfrm>
        </p:spPr>
        <p:txBody>
          <a:bodyPr>
            <a:normAutofit/>
          </a:bodyPr>
          <a:lstStyle/>
          <a:p>
            <a:r>
              <a:rPr lang="en-GB" dirty="0"/>
              <a:t>Battle/Siege Questions</a:t>
            </a:r>
          </a:p>
        </p:txBody>
      </p:sp>
      <p:sp>
        <p:nvSpPr>
          <p:cNvPr id="3" name="Content Placeholder 2"/>
          <p:cNvSpPr>
            <a:spLocks noGrp="1"/>
          </p:cNvSpPr>
          <p:nvPr>
            <p:ph idx="1"/>
          </p:nvPr>
        </p:nvSpPr>
        <p:spPr>
          <a:xfrm>
            <a:off x="5358384" y="640263"/>
            <a:ext cx="6028944" cy="5254510"/>
          </a:xfrm>
        </p:spPr>
        <p:txBody>
          <a:bodyPr anchor="ctr">
            <a:normAutofit/>
          </a:bodyPr>
          <a:lstStyle/>
          <a:p>
            <a:r>
              <a:rPr lang="en-GB" sz="2200">
                <a:solidFill>
                  <a:schemeClr val="bg1"/>
                </a:solidFill>
              </a:rPr>
              <a:t>Almost every year there is at least </a:t>
            </a:r>
            <a:r>
              <a:rPr lang="en-GB" sz="2200" b="1">
                <a:solidFill>
                  <a:schemeClr val="bg1"/>
                </a:solidFill>
              </a:rPr>
              <a:t>one</a:t>
            </a:r>
            <a:r>
              <a:rPr lang="en-GB" sz="2200">
                <a:solidFill>
                  <a:schemeClr val="bg1"/>
                </a:solidFill>
              </a:rPr>
              <a:t> question on one of Alexander’s Battles of Sieges – there are about </a:t>
            </a:r>
            <a:r>
              <a:rPr lang="en-GB" sz="2200" b="1">
                <a:solidFill>
                  <a:schemeClr val="bg1"/>
                </a:solidFill>
              </a:rPr>
              <a:t>7</a:t>
            </a:r>
            <a:r>
              <a:rPr lang="en-GB" sz="2200">
                <a:solidFill>
                  <a:schemeClr val="bg1"/>
                </a:solidFill>
              </a:rPr>
              <a:t> which have come up. These are</a:t>
            </a:r>
          </a:p>
          <a:p>
            <a:pPr marL="971550" lvl="1" indent="-514350">
              <a:buFont typeface="+mj-lt"/>
              <a:buAutoNum type="romanUcPeriod"/>
            </a:pPr>
            <a:r>
              <a:rPr lang="en-GB" sz="2200">
                <a:solidFill>
                  <a:schemeClr val="bg1"/>
                </a:solidFill>
              </a:rPr>
              <a:t>Siege of Thebes</a:t>
            </a:r>
          </a:p>
          <a:p>
            <a:pPr marL="971550" lvl="1" indent="-514350">
              <a:buFont typeface="+mj-lt"/>
              <a:buAutoNum type="romanUcPeriod"/>
            </a:pPr>
            <a:r>
              <a:rPr lang="en-GB" sz="2200">
                <a:solidFill>
                  <a:schemeClr val="bg1"/>
                </a:solidFill>
              </a:rPr>
              <a:t>Battle of Granicus</a:t>
            </a:r>
          </a:p>
          <a:p>
            <a:pPr marL="971550" lvl="1" indent="-514350">
              <a:buFont typeface="+mj-lt"/>
              <a:buAutoNum type="romanUcPeriod"/>
            </a:pPr>
            <a:r>
              <a:rPr lang="en-GB" sz="2200">
                <a:solidFill>
                  <a:schemeClr val="bg1"/>
                </a:solidFill>
              </a:rPr>
              <a:t>Battle of Issus</a:t>
            </a:r>
          </a:p>
          <a:p>
            <a:pPr marL="971550" lvl="1" indent="-514350">
              <a:buFont typeface="+mj-lt"/>
              <a:buAutoNum type="romanUcPeriod"/>
            </a:pPr>
            <a:r>
              <a:rPr lang="en-GB" sz="2200">
                <a:solidFill>
                  <a:schemeClr val="bg1"/>
                </a:solidFill>
              </a:rPr>
              <a:t>Siege of Tyre</a:t>
            </a:r>
          </a:p>
          <a:p>
            <a:pPr marL="971550" lvl="1" indent="-514350">
              <a:buFont typeface="+mj-lt"/>
              <a:buAutoNum type="romanUcPeriod"/>
            </a:pPr>
            <a:r>
              <a:rPr lang="en-GB" sz="2200">
                <a:solidFill>
                  <a:schemeClr val="bg1"/>
                </a:solidFill>
              </a:rPr>
              <a:t>Battle of Gaugamela</a:t>
            </a:r>
          </a:p>
          <a:p>
            <a:pPr marL="971550" lvl="1" indent="-514350">
              <a:buFont typeface="+mj-lt"/>
              <a:buAutoNum type="romanUcPeriod"/>
            </a:pPr>
            <a:r>
              <a:rPr lang="en-GB" sz="2200">
                <a:solidFill>
                  <a:schemeClr val="bg1"/>
                </a:solidFill>
              </a:rPr>
              <a:t>Siege of Aornos Rock</a:t>
            </a:r>
          </a:p>
          <a:p>
            <a:pPr marL="971550" lvl="1" indent="-514350">
              <a:buFont typeface="+mj-lt"/>
              <a:buAutoNum type="romanUcPeriod"/>
            </a:pPr>
            <a:r>
              <a:rPr lang="en-GB" sz="2200">
                <a:solidFill>
                  <a:schemeClr val="bg1"/>
                </a:solidFill>
              </a:rPr>
              <a:t>Battle of Hydaspes River.</a:t>
            </a:r>
          </a:p>
          <a:p>
            <a:r>
              <a:rPr lang="en-GB" sz="2200">
                <a:solidFill>
                  <a:schemeClr val="bg1"/>
                </a:solidFill>
              </a:rPr>
              <a:t>Other </a:t>
            </a:r>
            <a:r>
              <a:rPr lang="en-GB" sz="2200" i="1">
                <a:solidFill>
                  <a:schemeClr val="bg1"/>
                </a:solidFill>
              </a:rPr>
              <a:t>possible </a:t>
            </a:r>
            <a:r>
              <a:rPr lang="en-GB" sz="2200">
                <a:solidFill>
                  <a:schemeClr val="bg1"/>
                </a:solidFill>
              </a:rPr>
              <a:t>sieges/battles are: </a:t>
            </a:r>
            <a:r>
              <a:rPr lang="en-GB" sz="2200" b="1">
                <a:solidFill>
                  <a:schemeClr val="bg1"/>
                </a:solidFill>
              </a:rPr>
              <a:t>The Siege of Halicarnassus, Indian Mallian Fort, Campaigns against the Northern Tribes, Miletus and the Coastal Policy.</a:t>
            </a:r>
            <a:endParaRPr lang="en-GB" sz="2200">
              <a:solidFill>
                <a:schemeClr val="bg1"/>
              </a:solidFill>
            </a:endParaRPr>
          </a:p>
        </p:txBody>
      </p:sp>
    </p:spTree>
    <p:extLst>
      <p:ext uri="{BB962C8B-B14F-4D97-AF65-F5344CB8AC3E}">
        <p14:creationId xmlns:p14="http://schemas.microsoft.com/office/powerpoint/2010/main" val="24861577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A4AC5506-6312-4701-8D3C-40187889A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74" name="Rectangle 6"/>
          <p:cNvSpPr>
            <a:spLocks noGrp="1" noChangeArrowheads="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Alexander’s Navy</a:t>
            </a:r>
          </a:p>
        </p:txBody>
      </p:sp>
      <p:pic>
        <p:nvPicPr>
          <p:cNvPr id="28675" name="Picture 5" descr="tyre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84213" y="1724025"/>
            <a:ext cx="4745038" cy="4295775"/>
          </a:xfrm>
        </p:spPr>
      </p:pic>
      <p:pic>
        <p:nvPicPr>
          <p:cNvPr id="28676" name="Picture 8" descr="Triires5"/>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511800" y="1724025"/>
            <a:ext cx="5992813" cy="4295775"/>
          </a:xfrm>
        </p:spPr>
      </p:pic>
    </p:spTree>
    <p:extLst>
      <p:ext uri="{BB962C8B-B14F-4D97-AF65-F5344CB8AC3E}">
        <p14:creationId xmlns:p14="http://schemas.microsoft.com/office/powerpoint/2010/main" val="189975812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A9F529C3-C941-49FD-8C67-82F134F64B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0586029-32A0-47E5-9AEC-AE3ABA6B94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700" name="Content Placeholder 5"/>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643467" y="2014980"/>
            <a:ext cx="5294716" cy="2828038"/>
          </a:xfrm>
          <a:prstGeom prst="rect">
            <a:avLst/>
          </a:prstGeom>
        </p:spPr>
      </p:pic>
      <p:cxnSp>
        <p:nvCxnSpPr>
          <p:cNvPr id="77" name="Straight Connector 76">
            <a:extLst>
              <a:ext uri="{FF2B5EF4-FFF2-40B4-BE49-F238E27FC236}">
                <a16:creationId xmlns:a16="http://schemas.microsoft.com/office/drawing/2014/main" id="{8C730EAB-A532-4295-A302-FB4B90DB9F5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29699" name="Content Placeholder 4"/>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6253817" y="1701599"/>
            <a:ext cx="5294715" cy="3454801"/>
          </a:xfrm>
          <a:prstGeom prst="rect">
            <a:avLst/>
          </a:prstGeom>
        </p:spPr>
      </p:pic>
    </p:spTree>
    <p:extLst>
      <p:ext uri="{BB962C8B-B14F-4D97-AF65-F5344CB8AC3E}">
        <p14:creationId xmlns:p14="http://schemas.microsoft.com/office/powerpoint/2010/main" val="20208870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F97A76B-3EC9-4D2E-B7FE-C00FE69F65B2}"/>
              </a:ext>
            </a:extLst>
          </p:cNvPr>
          <p:cNvSpPr>
            <a:spLocks noGrp="1"/>
          </p:cNvSpPr>
          <p:nvPr>
            <p:ph type="title"/>
          </p:nvPr>
        </p:nvSpPr>
        <p:spPr>
          <a:xfrm>
            <a:off x="863029" y="1012004"/>
            <a:ext cx="3416158" cy="4795408"/>
          </a:xfrm>
        </p:spPr>
        <p:txBody>
          <a:bodyPr>
            <a:normAutofit/>
          </a:bodyPr>
          <a:lstStyle/>
          <a:p>
            <a:r>
              <a:rPr lang="en-GB">
                <a:solidFill>
                  <a:srgbClr val="FFFFFF"/>
                </a:solidFill>
                <a:cs typeface="Trebuchet MS" pitchFamily="34" charset="0"/>
              </a:rPr>
              <a:t>Step 3: </a:t>
            </a:r>
            <a:br>
              <a:rPr lang="en-GB">
                <a:solidFill>
                  <a:srgbClr val="FFFFFF"/>
                </a:solidFill>
                <a:cs typeface="Trebuchet MS" pitchFamily="34" charset="0"/>
              </a:rPr>
            </a:br>
            <a:r>
              <a:rPr lang="en-GB">
                <a:solidFill>
                  <a:srgbClr val="FFFFFF"/>
                </a:solidFill>
                <a:cs typeface="Trebuchet MS" pitchFamily="34" charset="0"/>
              </a:rPr>
              <a:t>The effect of the new fleet on the progress of the siege</a:t>
            </a:r>
            <a:br>
              <a:rPr lang="en-GB">
                <a:solidFill>
                  <a:srgbClr val="FFFFFF"/>
                </a:solidFill>
                <a:cs typeface="Trebuchet MS" pitchFamily="34" charset="0"/>
              </a:rPr>
            </a:br>
            <a:endParaRPr lang="en-IE">
              <a:solidFill>
                <a:srgbClr val="FFFFFF"/>
              </a:solidFill>
            </a:endParaRPr>
          </a:p>
        </p:txBody>
      </p:sp>
      <p:graphicFrame>
        <p:nvGraphicFramePr>
          <p:cNvPr id="5" name="Content Placeholder 2">
            <a:extLst>
              <a:ext uri="{FF2B5EF4-FFF2-40B4-BE49-F238E27FC236}">
                <a16:creationId xmlns:a16="http://schemas.microsoft.com/office/drawing/2014/main" id="{4E685F46-840B-4215-92AC-C95B1ECBED76}"/>
              </a:ext>
            </a:extLst>
          </p:cNvPr>
          <p:cNvGraphicFramePr>
            <a:graphicFrameLocks noGrp="1"/>
          </p:cNvGraphicFramePr>
          <p:nvPr>
            <p:ph idx="1"/>
            <p:extLst>
              <p:ext uri="{D42A27DB-BD31-4B8C-83A1-F6EECF244321}">
                <p14:modId xmlns:p14="http://schemas.microsoft.com/office/powerpoint/2010/main" val="1502528010"/>
              </p:ext>
            </p:extLst>
          </p:nvPr>
        </p:nvGraphicFramePr>
        <p:xfrm>
          <a:off x="5194300" y="318052"/>
          <a:ext cx="6997700" cy="6038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605273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70" name="Rectangle 4"/>
          <p:cNvSpPr>
            <a:spLocks noGrp="1" noChangeArrowheads="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Seige Weapons</a:t>
            </a:r>
          </a:p>
        </p:txBody>
      </p:sp>
      <p:cxnSp>
        <p:nvCxnSpPr>
          <p:cNvPr id="75" name="Straight Connector 74">
            <a:extLst>
              <a:ext uri="{FF2B5EF4-FFF2-40B4-BE49-F238E27FC236}">
                <a16:creationId xmlns:a16="http://schemas.microsoft.com/office/drawing/2014/main"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2772" name="Picture 8" descr="tyre6"/>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a:xfrm>
            <a:off x="412942" y="2426818"/>
            <a:ext cx="5293167" cy="3997637"/>
          </a:xfrm>
          <a:prstGeom prst="rect">
            <a:avLst/>
          </a:prstGeom>
        </p:spPr>
      </p:pic>
      <p:cxnSp>
        <p:nvCxnSpPr>
          <p:cNvPr id="77" name="Straight Connector 76">
            <a:extLst>
              <a:ext uri="{FF2B5EF4-FFF2-40B4-BE49-F238E27FC236}">
                <a16:creationId xmlns:a16="http://schemas.microsoft.com/office/drawing/2014/main" id="{DB146403-F3D6-484B-B2ED-97F9565D037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32771" name="Picture 7" descr="tyre5"/>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6461671" y="2426818"/>
            <a:ext cx="5422720" cy="3997637"/>
          </a:xfrm>
          <a:prstGeom prst="rect">
            <a:avLst/>
          </a:prstGeom>
        </p:spPr>
      </p:pic>
    </p:spTree>
    <p:extLst>
      <p:ext uri="{BB962C8B-B14F-4D97-AF65-F5344CB8AC3E}">
        <p14:creationId xmlns:p14="http://schemas.microsoft.com/office/powerpoint/2010/main" val="131408769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Freeform: Shape 73">
            <a:extLst>
              <a:ext uri="{FF2B5EF4-FFF2-40B4-BE49-F238E27FC236}">
                <a16:creationId xmlns:a16="http://schemas.microsoft.com/office/drawing/2014/main"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818" name="Title 4"/>
          <p:cNvSpPr>
            <a:spLocks noGrp="1"/>
          </p:cNvSpPr>
          <p:nvPr>
            <p:ph type="title"/>
          </p:nvPr>
        </p:nvSpPr>
        <p:spPr>
          <a:xfrm>
            <a:off x="863029" y="1012004"/>
            <a:ext cx="3416158" cy="4795408"/>
          </a:xfrm>
        </p:spPr>
        <p:txBody>
          <a:bodyPr>
            <a:normAutofit/>
          </a:bodyPr>
          <a:lstStyle/>
          <a:p>
            <a:pPr eaLnBrk="1" hangingPunct="1"/>
            <a:r>
              <a:rPr lang="en-GB">
                <a:solidFill>
                  <a:srgbClr val="FFFFFF"/>
                </a:solidFill>
                <a:cs typeface="Trebuchet MS" pitchFamily="34" charset="0"/>
              </a:rPr>
              <a:t>Step 4: Read Arrian’s account of the Tyrian’s last resistence</a:t>
            </a:r>
          </a:p>
        </p:txBody>
      </p:sp>
      <p:graphicFrame>
        <p:nvGraphicFramePr>
          <p:cNvPr id="34821" name="Content Placeholder 5">
            <a:extLst>
              <a:ext uri="{FF2B5EF4-FFF2-40B4-BE49-F238E27FC236}">
                <a16:creationId xmlns:a16="http://schemas.microsoft.com/office/drawing/2014/main" id="{76EDCEE5-141F-4577-B6A0-80B371D9D053}"/>
              </a:ext>
            </a:extLst>
          </p:cNvPr>
          <p:cNvGraphicFramePr>
            <a:graphicFrameLocks noGrp="1"/>
          </p:cNvGraphicFramePr>
          <p:nvPr>
            <p:ph idx="1"/>
            <p:extLst>
              <p:ext uri="{D42A27DB-BD31-4B8C-83A1-F6EECF244321}">
                <p14:modId xmlns:p14="http://schemas.microsoft.com/office/powerpoint/2010/main" val="3861910395"/>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6509241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890" name="Picture 3"/>
          <p:cNvPicPr>
            <a:picLocks noChangeAspect="1"/>
          </p:cNvPicPr>
          <p:nvPr/>
        </p:nvPicPr>
        <p:blipFill rotWithShape="1">
          <a:blip r:embed="rId2">
            <a:extLst>
              <a:ext uri="{28A0092B-C50C-407E-A947-70E740481C1C}">
                <a14:useLocalDpi xmlns:a14="http://schemas.microsoft.com/office/drawing/2010/main" val="0"/>
              </a:ext>
            </a:extLst>
          </a:blip>
          <a:srcRect t="27029" b="1081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090937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Freeform: Shape 73">
            <a:extLst>
              <a:ext uri="{FF2B5EF4-FFF2-40B4-BE49-F238E27FC236}">
                <a16:creationId xmlns:a16="http://schemas.microsoft.com/office/drawing/2014/main"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866" name="Title 7"/>
          <p:cNvSpPr>
            <a:spLocks noGrp="1"/>
          </p:cNvSpPr>
          <p:nvPr>
            <p:ph type="title"/>
          </p:nvPr>
        </p:nvSpPr>
        <p:spPr>
          <a:xfrm>
            <a:off x="863029" y="1012004"/>
            <a:ext cx="3416158" cy="4795408"/>
          </a:xfrm>
        </p:spPr>
        <p:txBody>
          <a:bodyPr>
            <a:normAutofit/>
          </a:bodyPr>
          <a:lstStyle/>
          <a:p>
            <a:pPr eaLnBrk="1" hangingPunct="1"/>
            <a:r>
              <a:rPr lang="en-GB">
                <a:solidFill>
                  <a:srgbClr val="FFFFFF"/>
                </a:solidFill>
                <a:cs typeface="Trebuchet MS" pitchFamily="34" charset="0"/>
              </a:rPr>
              <a:t>Step 5: Read Arrian's account of the end of the siege</a:t>
            </a:r>
          </a:p>
        </p:txBody>
      </p:sp>
      <p:graphicFrame>
        <p:nvGraphicFramePr>
          <p:cNvPr id="36869" name="Content Placeholder 8">
            <a:extLst>
              <a:ext uri="{FF2B5EF4-FFF2-40B4-BE49-F238E27FC236}">
                <a16:creationId xmlns:a16="http://schemas.microsoft.com/office/drawing/2014/main" id="{97DB6B73-EA82-4AE1-9F0A-7E40B1402F7D}"/>
              </a:ext>
            </a:extLst>
          </p:cNvPr>
          <p:cNvGraphicFramePr>
            <a:graphicFrameLocks noGrp="1"/>
          </p:cNvGraphicFramePr>
          <p:nvPr>
            <p:ph idx="1"/>
            <p:extLst>
              <p:ext uri="{D42A27DB-BD31-4B8C-83A1-F6EECF244321}">
                <p14:modId xmlns:p14="http://schemas.microsoft.com/office/powerpoint/2010/main" val="3920401010"/>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1652030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7"/>
          <p:cNvSpPr>
            <a:spLocks noGrp="1"/>
          </p:cNvSpPr>
          <p:nvPr>
            <p:ph type="title"/>
          </p:nvPr>
        </p:nvSpPr>
        <p:spPr>
          <a:xfrm>
            <a:off x="863029" y="1012004"/>
            <a:ext cx="3416158" cy="4795408"/>
          </a:xfrm>
        </p:spPr>
        <p:txBody>
          <a:bodyPr>
            <a:normAutofit/>
          </a:bodyPr>
          <a:lstStyle/>
          <a:p>
            <a:pPr eaLnBrk="1" hangingPunct="1"/>
            <a:r>
              <a:rPr lang="en-GB" dirty="0" smtClean="0">
                <a:solidFill>
                  <a:srgbClr val="FFFFFF"/>
                </a:solidFill>
                <a:cs typeface="Trebuchet MS" pitchFamily="34" charset="0"/>
              </a:rPr>
              <a:t>Aftermath</a:t>
            </a:r>
            <a:endParaRPr lang="en-GB" dirty="0">
              <a:solidFill>
                <a:srgbClr val="FFFFFF"/>
              </a:solidFill>
              <a:cs typeface="Trebuchet MS" pitchFamily="34" charset="0"/>
            </a:endParaRPr>
          </a:p>
        </p:txBody>
      </p:sp>
      <p:graphicFrame>
        <p:nvGraphicFramePr>
          <p:cNvPr id="36869" name="Content Placeholder 8">
            <a:extLst>
              <a:ext uri="{FF2B5EF4-FFF2-40B4-BE49-F238E27FC236}">
                <a16:creationId xmlns:a16="http://schemas.microsoft.com/office/drawing/2014/main" id="{97DB6B73-EA82-4AE1-9F0A-7E40B1402F7D}"/>
              </a:ext>
            </a:extLst>
          </p:cNvPr>
          <p:cNvGraphicFramePr>
            <a:graphicFrameLocks noGrp="1"/>
          </p:cNvGraphicFramePr>
          <p:nvPr>
            <p:ph idx="1"/>
            <p:extLst>
              <p:ext uri="{D42A27DB-BD31-4B8C-83A1-F6EECF244321}">
                <p14:modId xmlns:p14="http://schemas.microsoft.com/office/powerpoint/2010/main" val="2891598061"/>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854226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2729" y="178743"/>
            <a:ext cx="5588071" cy="1625210"/>
          </a:xfrm>
          <a:noFill/>
        </p:spPr>
        <p:txBody>
          <a:bodyPr>
            <a:normAutofit/>
          </a:bodyPr>
          <a:lstStyle/>
          <a:p>
            <a:pPr algn="r"/>
            <a:r>
              <a:rPr lang="en-GB" b="1" dirty="0">
                <a:solidFill>
                  <a:srgbClr val="FFFFFF"/>
                </a:solidFill>
              </a:rPr>
              <a:t>Alexander as a Besieger</a:t>
            </a:r>
          </a:p>
        </p:txBody>
      </p:sp>
      <p:sp>
        <p:nvSpPr>
          <p:cNvPr id="3" name="Content Placeholder 2"/>
          <p:cNvSpPr>
            <a:spLocks noGrp="1"/>
          </p:cNvSpPr>
          <p:nvPr>
            <p:ph idx="1"/>
          </p:nvPr>
        </p:nvSpPr>
        <p:spPr>
          <a:xfrm>
            <a:off x="4943218" y="1346752"/>
            <a:ext cx="3424739" cy="4852362"/>
          </a:xfrm>
          <a:noFill/>
        </p:spPr>
        <p:txBody>
          <a:bodyPr anchor="ctr">
            <a:normAutofit/>
          </a:bodyPr>
          <a:lstStyle/>
          <a:p>
            <a:pPr marL="0" indent="0">
              <a:buNone/>
            </a:pPr>
            <a:r>
              <a:rPr lang="en-GB" sz="2000" dirty="0">
                <a:solidFill>
                  <a:srgbClr val="FFFFFF"/>
                </a:solidFill>
              </a:rPr>
              <a:t>Based on the events of the Siege of Tyre and Alexander’s actions discuss the following:</a:t>
            </a:r>
          </a:p>
          <a:p>
            <a:pPr marL="514350" indent="-514350">
              <a:buAutoNum type="romanUcPeriod"/>
            </a:pPr>
            <a:r>
              <a:rPr lang="en-GB" sz="2000" dirty="0">
                <a:solidFill>
                  <a:srgbClr val="FFFFFF"/>
                </a:solidFill>
              </a:rPr>
              <a:t>What problems did Alexander face?</a:t>
            </a:r>
          </a:p>
          <a:p>
            <a:pPr marL="514350" indent="-514350">
              <a:buAutoNum type="romanUcPeriod"/>
            </a:pPr>
            <a:r>
              <a:rPr lang="en-GB" sz="2000" dirty="0">
                <a:solidFill>
                  <a:srgbClr val="FFFFFF"/>
                </a:solidFill>
              </a:rPr>
              <a:t>What were Alexander’s solutions?</a:t>
            </a:r>
          </a:p>
          <a:p>
            <a:pPr marL="514350" indent="-514350">
              <a:buAutoNum type="romanUcPeriod"/>
            </a:pPr>
            <a:r>
              <a:rPr lang="en-GB" sz="2000" dirty="0">
                <a:solidFill>
                  <a:srgbClr val="FFFFFF"/>
                </a:solidFill>
              </a:rPr>
              <a:t>How effective were these solutions?</a:t>
            </a:r>
          </a:p>
          <a:p>
            <a:pPr marL="514350" indent="-514350">
              <a:buAutoNum type="romanUcPeriod"/>
            </a:pPr>
            <a:r>
              <a:rPr lang="en-GB" sz="2000" dirty="0">
                <a:solidFill>
                  <a:srgbClr val="FFFFFF"/>
                </a:solidFill>
              </a:rPr>
              <a:t>What does this say about Alexander’s abilities as a general?</a:t>
            </a:r>
          </a:p>
        </p:txBody>
      </p:sp>
      <p:pic>
        <p:nvPicPr>
          <p:cNvPr id="5" name="Picture 2" descr="Image result for alexander on the Mallian wal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617" y="185451"/>
            <a:ext cx="4190311" cy="6547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58406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Homework:</a:t>
            </a:r>
          </a:p>
        </p:txBody>
      </p:sp>
      <p:sp>
        <p:nvSpPr>
          <p:cNvPr id="3" name="Content Placeholder 2"/>
          <p:cNvSpPr>
            <a:spLocks noGrp="1"/>
          </p:cNvSpPr>
          <p:nvPr>
            <p:ph idx="1"/>
          </p:nvPr>
        </p:nvSpPr>
        <p:spPr>
          <a:xfrm>
            <a:off x="838200" y="1825625"/>
            <a:ext cx="7451271" cy="4351338"/>
          </a:xfrm>
        </p:spPr>
        <p:txBody>
          <a:bodyPr/>
          <a:lstStyle/>
          <a:p>
            <a:pPr marL="0" indent="0">
              <a:buNone/>
            </a:pPr>
            <a:r>
              <a:rPr lang="en-IE" dirty="0"/>
              <a:t>“If Alexander deserves fame as a general, then it is above all in his capacity as a besieger, and of all his sieges, Tyre was his masterpiece.” </a:t>
            </a:r>
          </a:p>
          <a:p>
            <a:pPr marL="0" indent="0">
              <a:buNone/>
            </a:pPr>
            <a:endParaRPr lang="en-IE" dirty="0"/>
          </a:p>
          <a:p>
            <a:pPr marL="0" indent="0">
              <a:buNone/>
            </a:pPr>
            <a:r>
              <a:rPr lang="en-IE" dirty="0"/>
              <a:t>(Paul </a:t>
            </a:r>
            <a:r>
              <a:rPr lang="en-IE" dirty="0" err="1"/>
              <a:t>Cartledge</a:t>
            </a:r>
            <a:r>
              <a:rPr lang="en-IE" dirty="0"/>
              <a:t>) From your reading of </a:t>
            </a:r>
            <a:r>
              <a:rPr lang="en-IE" dirty="0" err="1"/>
              <a:t>Arrian</a:t>
            </a:r>
            <a:r>
              <a:rPr lang="en-IE" dirty="0"/>
              <a:t>, do you agree with this statement? Give reasons for your answer. </a:t>
            </a:r>
          </a:p>
          <a:p>
            <a:pPr marL="0" indent="0">
              <a:buNone/>
            </a:pPr>
            <a:endParaRPr lang="en-IE" dirty="0"/>
          </a:p>
          <a:p>
            <a:pPr marL="0" indent="0">
              <a:buNone/>
            </a:pPr>
            <a:r>
              <a:rPr lang="en-IE" dirty="0"/>
              <a:t>(50)</a:t>
            </a:r>
            <a:endParaRPr lang="en-GB" dirty="0"/>
          </a:p>
        </p:txBody>
      </p:sp>
      <p:pic>
        <p:nvPicPr>
          <p:cNvPr id="4" name="Picture 2" descr="https://lh3.googleusercontent.com/cXVw2nzxvHyR_DfnmY3pzIhdP1Ouh6sjdVSQAJfI_t3sQMEbaEdfCHSe7gn5-COj3gTgZMAkjuet2oOR1bt6hZEDJce13AFFGqGX-IXAIW2xBkAprGfKG7tZPt6CDl0-flitF8U"/>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703216" y="1477662"/>
            <a:ext cx="2777342" cy="3948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92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6834" y="1153572"/>
            <a:ext cx="3200400" cy="4461163"/>
          </a:xfrm>
        </p:spPr>
        <p:txBody>
          <a:bodyPr>
            <a:normAutofit/>
          </a:bodyPr>
          <a:lstStyle/>
          <a:p>
            <a:r>
              <a:rPr lang="en-GB">
                <a:solidFill>
                  <a:srgbClr val="FFFFFF"/>
                </a:solidFill>
              </a:rPr>
              <a:t>Battle Questions can be divided as so…</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4447308" y="591344"/>
            <a:ext cx="6906491" cy="5585619"/>
          </a:xfrm>
        </p:spPr>
        <p:txBody>
          <a:bodyPr anchor="ctr">
            <a:normAutofit/>
          </a:bodyPr>
          <a:lstStyle/>
          <a:p>
            <a:r>
              <a:rPr lang="en-GB" sz="2600" b="1"/>
              <a:t>The</a:t>
            </a:r>
            <a:r>
              <a:rPr lang="en-GB" sz="2600"/>
              <a:t> </a:t>
            </a:r>
            <a:r>
              <a:rPr lang="en-GB" sz="2600" b="1"/>
              <a:t>Lead-up</a:t>
            </a:r>
            <a:r>
              <a:rPr lang="en-GB" sz="2600"/>
              <a:t>: What happened in the run-up to the battle/siege? How did Alexander prepare? How did his enemy prepare? Did he have to overcome any obstacle before the battle started?</a:t>
            </a:r>
          </a:p>
          <a:p>
            <a:r>
              <a:rPr lang="en-GB" sz="2600" b="1"/>
              <a:t>The Battle</a:t>
            </a:r>
            <a:r>
              <a:rPr lang="en-GB" sz="2600"/>
              <a:t>: What was the course of the battle?</a:t>
            </a:r>
          </a:p>
          <a:p>
            <a:r>
              <a:rPr lang="en-GB" sz="2600" b="1"/>
              <a:t>Outcome/aftermath</a:t>
            </a:r>
            <a:r>
              <a:rPr lang="en-GB" sz="2600"/>
              <a:t>: what happened after the battle? How did Alexander treat his enemy? What did he gain? What did he achieve?</a:t>
            </a:r>
          </a:p>
          <a:p>
            <a:r>
              <a:rPr lang="en-GB" sz="2600" b="1"/>
              <a:t>Leadership/character</a:t>
            </a:r>
            <a:r>
              <a:rPr lang="en-GB" sz="2600"/>
              <a:t>: What do we learn about Alexander’s character from </a:t>
            </a:r>
            <a:r>
              <a:rPr lang="en-GB" sz="2600" i="1"/>
              <a:t>any</a:t>
            </a:r>
            <a:r>
              <a:rPr lang="en-GB" sz="2600"/>
              <a:t> incident in the battle? (Pick an </a:t>
            </a:r>
            <a:r>
              <a:rPr lang="en-GB" sz="2600" b="1"/>
              <a:t>adjective </a:t>
            </a:r>
            <a:r>
              <a:rPr lang="en-GB" sz="2600"/>
              <a:t>to describe him based on the evidence).</a:t>
            </a:r>
            <a:endParaRPr lang="en-GB" sz="2600" b="1"/>
          </a:p>
        </p:txBody>
      </p:sp>
    </p:spTree>
    <p:extLst>
      <p:ext uri="{BB962C8B-B14F-4D97-AF65-F5344CB8AC3E}">
        <p14:creationId xmlns:p14="http://schemas.microsoft.com/office/powerpoint/2010/main" val="10610563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alexander the gre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9248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alexander the gre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4836" y="0"/>
            <a:ext cx="6267164" cy="39169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alexander the gre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4836" y="2533656"/>
            <a:ext cx="6267164" cy="432434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ctrTitle"/>
          </p:nvPr>
        </p:nvSpPr>
        <p:spPr>
          <a:xfrm>
            <a:off x="4486418" y="-1190596"/>
            <a:ext cx="9144000" cy="2387600"/>
          </a:xfrm>
        </p:spPr>
        <p:txBody>
          <a:bodyPr/>
          <a:lstStyle/>
          <a:p>
            <a:r>
              <a:rPr lang="en-GB" b="1" dirty="0">
                <a:solidFill>
                  <a:srgbClr val="0070C0"/>
                </a:solidFill>
              </a:rPr>
              <a:t>Alexander the Great</a:t>
            </a:r>
          </a:p>
        </p:txBody>
      </p:sp>
      <p:sp>
        <p:nvSpPr>
          <p:cNvPr id="5" name="Subtitle 4"/>
          <p:cNvSpPr>
            <a:spLocks noGrp="1"/>
          </p:cNvSpPr>
          <p:nvPr>
            <p:ph type="subTitle" idx="1"/>
          </p:nvPr>
        </p:nvSpPr>
        <p:spPr>
          <a:xfrm>
            <a:off x="4267200" y="1334293"/>
            <a:ext cx="9144000" cy="1655762"/>
          </a:xfrm>
        </p:spPr>
        <p:txBody>
          <a:bodyPr/>
          <a:lstStyle/>
          <a:p>
            <a:r>
              <a:rPr lang="en-GB" b="1" dirty="0">
                <a:solidFill>
                  <a:srgbClr val="0070C0"/>
                </a:solidFill>
              </a:rPr>
              <a:t>His Personality: Political and Personal</a:t>
            </a:r>
          </a:p>
        </p:txBody>
      </p:sp>
    </p:spTree>
    <p:extLst>
      <p:ext uri="{BB962C8B-B14F-4D97-AF65-F5344CB8AC3E}">
        <p14:creationId xmlns:p14="http://schemas.microsoft.com/office/powerpoint/2010/main" val="13090799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gradFill flip="none" rotWithShape="1">
          <a:gsLst>
            <a:gs pos="63000">
              <a:schemeClr val="bg1"/>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515600" cy="1325563"/>
          </a:xfrm>
        </p:spPr>
        <p:txBody>
          <a:bodyPr/>
          <a:lstStyle/>
          <a:p>
            <a:r>
              <a:rPr lang="en-GB" dirty="0"/>
              <a:t>What adjectives could be used to describe Alexander the Great?</a:t>
            </a:r>
          </a:p>
        </p:txBody>
      </p:sp>
      <p:sp>
        <p:nvSpPr>
          <p:cNvPr id="3" name="Content Placeholder 2"/>
          <p:cNvSpPr>
            <a:spLocks noGrp="1"/>
          </p:cNvSpPr>
          <p:nvPr>
            <p:ph idx="1"/>
          </p:nvPr>
        </p:nvSpPr>
        <p:spPr>
          <a:xfrm>
            <a:off x="838199" y="1825625"/>
            <a:ext cx="11185071" cy="4428218"/>
          </a:xfrm>
        </p:spPr>
        <p:txBody>
          <a:bodyPr numCol="5"/>
          <a:lstStyle/>
          <a:p>
            <a:pPr marL="0" indent="0">
              <a:buNone/>
            </a:pPr>
            <a:r>
              <a:rPr lang="en-GB" dirty="0"/>
              <a:t>Intelligent</a:t>
            </a:r>
          </a:p>
          <a:p>
            <a:pPr marL="0" indent="0">
              <a:buNone/>
            </a:pPr>
            <a:r>
              <a:rPr lang="en-GB" dirty="0"/>
              <a:t>Inspirational</a:t>
            </a:r>
          </a:p>
          <a:p>
            <a:pPr marL="0" indent="0">
              <a:buNone/>
            </a:pPr>
            <a:r>
              <a:rPr lang="en-GB" dirty="0"/>
              <a:t>Brave</a:t>
            </a:r>
          </a:p>
          <a:p>
            <a:pPr marL="0" indent="0">
              <a:buNone/>
            </a:pPr>
            <a:r>
              <a:rPr lang="en-GB" dirty="0"/>
              <a:t>Courageous</a:t>
            </a:r>
          </a:p>
          <a:p>
            <a:pPr marL="0" indent="0">
              <a:buNone/>
            </a:pPr>
            <a:r>
              <a:rPr lang="en-GB" dirty="0"/>
              <a:t>Ruthless</a:t>
            </a:r>
          </a:p>
          <a:p>
            <a:pPr marL="0" indent="0">
              <a:buNone/>
            </a:pPr>
            <a:r>
              <a:rPr lang="en-GB" dirty="0"/>
              <a:t>Ambitious</a:t>
            </a:r>
          </a:p>
          <a:p>
            <a:pPr marL="0" indent="0">
              <a:buNone/>
            </a:pPr>
            <a:r>
              <a:rPr lang="en-GB" dirty="0"/>
              <a:t>Reckless</a:t>
            </a:r>
          </a:p>
          <a:p>
            <a:pPr marL="0" indent="0">
              <a:buNone/>
            </a:pPr>
            <a:r>
              <a:rPr lang="en-GB" dirty="0"/>
              <a:t>Generous</a:t>
            </a:r>
          </a:p>
          <a:p>
            <a:pPr marL="0" indent="0">
              <a:buNone/>
            </a:pPr>
            <a:r>
              <a:rPr lang="en-GB" dirty="0"/>
              <a:t>Tactical</a:t>
            </a:r>
          </a:p>
          <a:p>
            <a:pPr marL="0" indent="0">
              <a:buNone/>
            </a:pPr>
            <a:r>
              <a:rPr lang="en-GB" dirty="0"/>
              <a:t>Impulsive</a:t>
            </a:r>
          </a:p>
          <a:p>
            <a:pPr marL="0" indent="0">
              <a:buNone/>
            </a:pPr>
            <a:r>
              <a:rPr lang="en-GB" dirty="0"/>
              <a:t>Foolish</a:t>
            </a:r>
          </a:p>
          <a:p>
            <a:pPr marL="0" indent="0">
              <a:buNone/>
            </a:pPr>
            <a:r>
              <a:rPr lang="en-GB" dirty="0"/>
              <a:t>Narcissistic</a:t>
            </a:r>
          </a:p>
          <a:p>
            <a:pPr marL="0" indent="0">
              <a:buNone/>
            </a:pPr>
            <a:r>
              <a:rPr lang="en-GB" dirty="0"/>
              <a:t>Egotistical</a:t>
            </a:r>
          </a:p>
          <a:p>
            <a:pPr marL="0" indent="0">
              <a:buNone/>
            </a:pPr>
            <a:r>
              <a:rPr lang="en-GB" dirty="0"/>
              <a:t>Alcoholic</a:t>
            </a:r>
          </a:p>
          <a:p>
            <a:pPr marL="0" indent="0">
              <a:buNone/>
            </a:pPr>
            <a:r>
              <a:rPr lang="en-GB" dirty="0"/>
              <a:t>Kind</a:t>
            </a:r>
          </a:p>
          <a:p>
            <a:pPr marL="0" indent="0">
              <a:buNone/>
            </a:pPr>
            <a:r>
              <a:rPr lang="en-GB" dirty="0"/>
              <a:t>Gentle</a:t>
            </a:r>
          </a:p>
          <a:p>
            <a:pPr marL="0" indent="0">
              <a:buNone/>
            </a:pPr>
            <a:r>
              <a:rPr lang="en-GB" dirty="0"/>
              <a:t>Noble</a:t>
            </a:r>
          </a:p>
          <a:p>
            <a:pPr marL="0" indent="0">
              <a:buNone/>
            </a:pPr>
            <a:r>
              <a:rPr lang="en-GB" dirty="0"/>
              <a:t>Tyrannical</a:t>
            </a:r>
          </a:p>
          <a:p>
            <a:pPr marL="0" indent="0">
              <a:buNone/>
            </a:pPr>
            <a:r>
              <a:rPr lang="en-GB" dirty="0"/>
              <a:t>Political</a:t>
            </a:r>
          </a:p>
          <a:p>
            <a:pPr marL="0" indent="0">
              <a:buNone/>
            </a:pPr>
            <a:r>
              <a:rPr lang="en-GB" dirty="0"/>
              <a:t>Pious</a:t>
            </a:r>
          </a:p>
          <a:p>
            <a:pPr marL="0" indent="0">
              <a:buNone/>
            </a:pPr>
            <a:r>
              <a:rPr lang="en-GB" dirty="0"/>
              <a:t>Violent</a:t>
            </a:r>
          </a:p>
          <a:p>
            <a:pPr marL="0" indent="0">
              <a:buNone/>
            </a:pPr>
            <a:r>
              <a:rPr lang="en-GB" dirty="0"/>
              <a:t>Aggressive</a:t>
            </a:r>
          </a:p>
          <a:p>
            <a:pPr marL="0" indent="0">
              <a:buNone/>
            </a:pPr>
            <a:r>
              <a:rPr lang="en-GB" dirty="0"/>
              <a:t>Passionate</a:t>
            </a:r>
          </a:p>
          <a:p>
            <a:pPr marL="0" indent="0">
              <a:buNone/>
            </a:pPr>
            <a:r>
              <a:rPr lang="en-GB" dirty="0"/>
              <a:t>Lustful</a:t>
            </a:r>
          </a:p>
          <a:p>
            <a:pPr marL="0" indent="0">
              <a:buNone/>
            </a:pPr>
            <a:r>
              <a:rPr lang="en-GB" dirty="0"/>
              <a:t>Abstinent</a:t>
            </a:r>
          </a:p>
          <a:p>
            <a:pPr marL="0" indent="0">
              <a:buNone/>
            </a:pPr>
            <a:r>
              <a:rPr lang="en-GB" dirty="0"/>
              <a:t>Stoic</a:t>
            </a:r>
          </a:p>
          <a:p>
            <a:pPr marL="0" indent="0">
              <a:buNone/>
            </a:pPr>
            <a:r>
              <a:rPr lang="en-GB" dirty="0"/>
              <a:t>Prudish</a:t>
            </a:r>
          </a:p>
          <a:p>
            <a:pPr marL="0" indent="0">
              <a:buNone/>
            </a:pPr>
            <a:r>
              <a:rPr lang="en-GB" dirty="0"/>
              <a:t>Clever</a:t>
            </a:r>
          </a:p>
          <a:p>
            <a:pPr marL="0" indent="0">
              <a:buNone/>
            </a:pPr>
            <a:r>
              <a:rPr lang="en-GB" dirty="0"/>
              <a:t>Megalomaniac</a:t>
            </a:r>
          </a:p>
          <a:p>
            <a:pPr marL="0" indent="0">
              <a:buNone/>
            </a:pPr>
            <a:r>
              <a:rPr lang="en-GB" dirty="0"/>
              <a:t>Self-Righteous</a:t>
            </a:r>
          </a:p>
          <a:p>
            <a:pPr marL="0" indent="0">
              <a:buNone/>
            </a:pPr>
            <a:r>
              <a:rPr lang="en-GB" dirty="0"/>
              <a:t>Confident</a:t>
            </a:r>
          </a:p>
          <a:p>
            <a:pPr marL="0" indent="0">
              <a:buNone/>
            </a:pPr>
            <a:r>
              <a:rPr lang="en-GB" dirty="0"/>
              <a:t>Determined</a:t>
            </a:r>
          </a:p>
          <a:p>
            <a:pPr marL="0" indent="0">
              <a:buNone/>
            </a:pPr>
            <a:r>
              <a:rPr lang="en-GB" dirty="0"/>
              <a:t>Brutal</a:t>
            </a:r>
          </a:p>
          <a:p>
            <a:pPr marL="0" indent="0">
              <a:buNone/>
            </a:pPr>
            <a:r>
              <a:rPr lang="en-GB" dirty="0"/>
              <a:t>Fanatical</a:t>
            </a:r>
          </a:p>
          <a:p>
            <a:pPr marL="0" indent="0">
              <a:buNone/>
            </a:pPr>
            <a:r>
              <a:rPr lang="en-GB" dirty="0"/>
              <a:t>Haughty</a:t>
            </a:r>
          </a:p>
          <a:p>
            <a:pPr marL="0" indent="0">
              <a:buNone/>
            </a:pPr>
            <a:r>
              <a:rPr lang="en-GB" dirty="0"/>
              <a:t>Humble</a:t>
            </a:r>
          </a:p>
          <a:p>
            <a:pPr marL="0" indent="0">
              <a:buNone/>
            </a:pPr>
            <a:r>
              <a:rPr lang="en-GB" dirty="0"/>
              <a:t>Thoughtful</a:t>
            </a:r>
          </a:p>
          <a:p>
            <a:pPr marL="0" indent="0">
              <a:buNone/>
            </a:pPr>
            <a:r>
              <a:rPr lang="en-GB" dirty="0"/>
              <a:t>Etc….</a:t>
            </a:r>
          </a:p>
        </p:txBody>
      </p:sp>
    </p:spTree>
    <p:extLst>
      <p:ext uri="{BB962C8B-B14F-4D97-AF65-F5344CB8AC3E}">
        <p14:creationId xmlns:p14="http://schemas.microsoft.com/office/powerpoint/2010/main" val="124762777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gradFill flip="none" rotWithShape="1">
          <a:gsLst>
            <a:gs pos="63000">
              <a:schemeClr val="bg1"/>
            </a:gs>
            <a:gs pos="100000">
              <a:schemeClr val="accent1">
                <a:lumMod val="45000"/>
                <a:lumOff val="55000"/>
              </a:schemeClr>
            </a:gs>
            <a:gs pos="100000">
              <a:schemeClr val="accent1">
                <a:lumMod val="30000"/>
                <a:lumOff val="70000"/>
              </a:schemeClr>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Alexander Cannot be all these things… </a:t>
            </a:r>
          </a:p>
        </p:txBody>
      </p:sp>
      <p:sp>
        <p:nvSpPr>
          <p:cNvPr id="3" name="Content Placeholder 2"/>
          <p:cNvSpPr>
            <a:spLocks noGrp="1"/>
          </p:cNvSpPr>
          <p:nvPr>
            <p:ph idx="1"/>
          </p:nvPr>
        </p:nvSpPr>
        <p:spPr/>
        <p:txBody>
          <a:bodyPr>
            <a:normAutofit lnSpcReduction="10000"/>
          </a:bodyPr>
          <a:lstStyle/>
          <a:p>
            <a:pPr marL="0" indent="0">
              <a:buNone/>
            </a:pPr>
            <a:r>
              <a:rPr lang="en-GB" dirty="0"/>
              <a:t>… so why is he described in these conflicting ways?</a:t>
            </a:r>
          </a:p>
          <a:p>
            <a:pPr marL="0" indent="0">
              <a:buNone/>
            </a:pPr>
            <a:endParaRPr lang="en-GB" dirty="0"/>
          </a:p>
          <a:p>
            <a:pPr marL="571500" indent="-571500">
              <a:buFont typeface="+mj-lt"/>
              <a:buAutoNum type="romanUcPeriod"/>
            </a:pPr>
            <a:r>
              <a:rPr lang="en-GB" b="1" dirty="0"/>
              <a:t>Public Image</a:t>
            </a:r>
            <a:r>
              <a:rPr lang="en-GB" dirty="0"/>
              <a:t>: Alexander built a public image for himself while alive. This image could vary depending on to which public he was presenting himself.</a:t>
            </a:r>
          </a:p>
          <a:p>
            <a:pPr marL="571500" indent="-571500">
              <a:buFont typeface="+mj-lt"/>
              <a:buAutoNum type="romanUcPeriod"/>
            </a:pPr>
            <a:r>
              <a:rPr lang="en-GB" b="1" dirty="0"/>
              <a:t>Legacy</a:t>
            </a:r>
            <a:r>
              <a:rPr lang="en-GB" dirty="0"/>
              <a:t>: Alexander’s legacy was used by his Generals after his death to justify his greatness – and by extension their own.</a:t>
            </a:r>
          </a:p>
          <a:p>
            <a:pPr marL="571500" indent="-571500">
              <a:buFont typeface="+mj-lt"/>
              <a:buAutoNum type="romanUcPeriod"/>
            </a:pPr>
            <a:r>
              <a:rPr lang="en-GB" b="1" dirty="0"/>
              <a:t>History</a:t>
            </a:r>
            <a:r>
              <a:rPr lang="en-GB" dirty="0"/>
              <a:t>: There are also conflicting historical accounts – the sources used by Plutarch and </a:t>
            </a:r>
            <a:r>
              <a:rPr lang="en-GB" dirty="0" err="1"/>
              <a:t>Arrian</a:t>
            </a:r>
            <a:r>
              <a:rPr lang="en-GB" dirty="0"/>
              <a:t> for their accounts of Alexander disagreed upon what kind of man he was.</a:t>
            </a:r>
            <a:endParaRPr lang="en-GB" b="1" dirty="0"/>
          </a:p>
        </p:txBody>
      </p:sp>
    </p:spTree>
    <p:extLst>
      <p:ext uri="{BB962C8B-B14F-4D97-AF65-F5344CB8AC3E}">
        <p14:creationId xmlns:p14="http://schemas.microsoft.com/office/powerpoint/2010/main" val="3616895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3.xml><?xml version="1.0" encoding="utf-8"?>
<p:sld xmlns:a="http://schemas.openxmlformats.org/drawingml/2006/main" xmlns:r="http://schemas.openxmlformats.org/officeDocument/2006/relationships" xmlns:p="http://schemas.openxmlformats.org/presentationml/2006/main">
  <p:cSld>
    <p:bg>
      <p:bgPr>
        <a:gradFill flip="none" rotWithShape="1">
          <a:gsLst>
            <a:gs pos="63000">
              <a:schemeClr val="bg1">
                <a:lumMod val="0"/>
              </a:schemeClr>
            </a:gs>
            <a:gs pos="100000">
              <a:schemeClr val="accent1">
                <a:lumMod val="45000"/>
                <a:lumOff val="55000"/>
              </a:schemeClr>
            </a:gs>
            <a:gs pos="100000">
              <a:schemeClr val="accent1">
                <a:lumMod val="30000"/>
                <a:lumOff val="70000"/>
              </a:schemeClr>
            </a:gs>
          </a:gsLst>
          <a:lin ang="135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Use a Venn Diagram to consider and categorise Alexander’s traits under personal and public</a:t>
            </a:r>
          </a:p>
        </p:txBody>
      </p:sp>
      <p:pic>
        <p:nvPicPr>
          <p:cNvPr id="4" name="Content Placeholder 3"/>
          <p:cNvPicPr>
            <a:picLocks noGrp="1" noChangeAspect="1"/>
          </p:cNvPicPr>
          <p:nvPr>
            <p:ph idx="1"/>
          </p:nvPr>
        </p:nvPicPr>
        <p:blipFill rotWithShape="1">
          <a:blip r:embed="rId2"/>
          <a:srcRect l="6980" t="8364" r="12298" b="14618"/>
          <a:stretch/>
        </p:blipFill>
        <p:spPr>
          <a:xfrm>
            <a:off x="1333500" y="1548080"/>
            <a:ext cx="7881257" cy="5309920"/>
          </a:xfrm>
          <a:prstGeom prst="rect">
            <a:avLst/>
          </a:prstGeom>
        </p:spPr>
      </p:pic>
    </p:spTree>
    <p:extLst>
      <p:ext uri="{BB962C8B-B14F-4D97-AF65-F5344CB8AC3E}">
        <p14:creationId xmlns:p14="http://schemas.microsoft.com/office/powerpoint/2010/main" val="239993390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41074-F58B-4734-87E7-92CC72ACD111}"/>
              </a:ext>
            </a:extLst>
          </p:cNvPr>
          <p:cNvSpPr>
            <a:spLocks noGrp="1"/>
          </p:cNvSpPr>
          <p:nvPr>
            <p:ph type="ctrTitle"/>
          </p:nvPr>
        </p:nvSpPr>
        <p:spPr>
          <a:xfrm>
            <a:off x="-1084815" y="3753757"/>
            <a:ext cx="9144000" cy="1071563"/>
          </a:xfrm>
        </p:spPr>
        <p:txBody>
          <a:bodyPr>
            <a:normAutofit/>
          </a:bodyPr>
          <a:lstStyle/>
          <a:p>
            <a:r>
              <a:rPr lang="en-IE" sz="6600" dirty="0"/>
              <a:t>Alexander the Great</a:t>
            </a:r>
          </a:p>
        </p:txBody>
      </p:sp>
      <p:sp>
        <p:nvSpPr>
          <p:cNvPr id="4" name="TextBox 3"/>
          <p:cNvSpPr txBox="1"/>
          <p:nvPr/>
        </p:nvSpPr>
        <p:spPr>
          <a:xfrm>
            <a:off x="1632004" y="4919008"/>
            <a:ext cx="3233057" cy="1938992"/>
          </a:xfrm>
          <a:prstGeom prst="rect">
            <a:avLst/>
          </a:prstGeom>
          <a:noFill/>
        </p:spPr>
        <p:txBody>
          <a:bodyPr wrap="square" rtlCol="0">
            <a:spAutoFit/>
          </a:bodyPr>
          <a:lstStyle/>
          <a:p>
            <a:pPr algn="ctr"/>
            <a:r>
              <a:rPr lang="en-IE" sz="2400" dirty="0"/>
              <a:t>The Campaigns of Alexander -  </a:t>
            </a:r>
          </a:p>
          <a:p>
            <a:pPr algn="ctr"/>
            <a:r>
              <a:rPr lang="en-IE" sz="2400" dirty="0"/>
              <a:t>Part VII: Alexander in Egypt</a:t>
            </a:r>
          </a:p>
          <a:p>
            <a:endParaRPr lang="en-GB" sz="2400" dirty="0"/>
          </a:p>
        </p:txBody>
      </p:sp>
    </p:spTree>
    <p:extLst>
      <p:ext uri="{BB962C8B-B14F-4D97-AF65-F5344CB8AC3E}">
        <p14:creationId xmlns:p14="http://schemas.microsoft.com/office/powerpoint/2010/main" val="5905044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26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7C854B89-6108-4C99-83A9-DD24DF9E51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1702" y="643467"/>
            <a:ext cx="6088596" cy="5571066"/>
          </a:xfrm>
          <a:prstGeom prst="rect">
            <a:avLst/>
          </a:prstGeom>
        </p:spPr>
      </p:pic>
    </p:spTree>
    <p:extLst>
      <p:ext uri="{BB962C8B-B14F-4D97-AF65-F5344CB8AC3E}">
        <p14:creationId xmlns:p14="http://schemas.microsoft.com/office/powerpoint/2010/main" val="103335760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4AC5506-6312-4701-8D3C-40187889A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15DF50-B6E1-47A6-85A8-86D56F83906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After Tyre…</a:t>
            </a:r>
          </a:p>
        </p:txBody>
      </p:sp>
      <p:pic>
        <p:nvPicPr>
          <p:cNvPr id="8" name="Content Placeholder 7">
            <a:extLst>
              <a:ext uri="{FF2B5EF4-FFF2-40B4-BE49-F238E27FC236}">
                <a16:creationId xmlns:a16="http://schemas.microsoft.com/office/drawing/2014/main" id="{5A0C9BF7-257F-4ADB-A1B5-93343C38CC2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7415" y="1675227"/>
            <a:ext cx="8877169" cy="4394199"/>
          </a:xfrm>
          <a:prstGeom prst="rect">
            <a:avLst/>
          </a:prstGeom>
        </p:spPr>
      </p:pic>
    </p:spTree>
    <p:extLst>
      <p:ext uri="{BB962C8B-B14F-4D97-AF65-F5344CB8AC3E}">
        <p14:creationId xmlns:p14="http://schemas.microsoft.com/office/powerpoint/2010/main" val="64715160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Image result for Alexandria"/>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4310"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076"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The founding of Alexandria</a:t>
            </a: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053452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4"/>
          <p:cNvSpPr>
            <a:spLocks noGrp="1"/>
          </p:cNvSpPr>
          <p:nvPr>
            <p:ph type="title"/>
          </p:nvPr>
        </p:nvSpPr>
        <p:spPr>
          <a:xfrm>
            <a:off x="863029" y="1012004"/>
            <a:ext cx="3416158" cy="4795408"/>
          </a:xfrm>
        </p:spPr>
        <p:txBody>
          <a:bodyPr>
            <a:normAutofit/>
          </a:bodyPr>
          <a:lstStyle/>
          <a:p>
            <a:r>
              <a:rPr lang="en-GB" dirty="0"/>
              <a:t>Founding of Alexander</a:t>
            </a:r>
            <a:endParaRPr lang="en-GB" dirty="0">
              <a:solidFill>
                <a:srgbClr val="FFFFFF"/>
              </a:solidFill>
              <a:cs typeface="Trebuchet MS" pitchFamily="34" charset="0"/>
            </a:endParaRPr>
          </a:p>
        </p:txBody>
      </p:sp>
      <p:graphicFrame>
        <p:nvGraphicFramePr>
          <p:cNvPr id="34821" name="Content Placeholder 5">
            <a:extLst>
              <a:ext uri="{FF2B5EF4-FFF2-40B4-BE49-F238E27FC236}">
                <a16:creationId xmlns:a16="http://schemas.microsoft.com/office/drawing/2014/main" id="{76EDCEE5-141F-4577-B6A0-80B371D9D053}"/>
              </a:ext>
            </a:extLst>
          </p:cNvPr>
          <p:cNvGraphicFramePr>
            <a:graphicFrameLocks noGrp="1"/>
          </p:cNvGraphicFramePr>
          <p:nvPr>
            <p:ph idx="1"/>
            <p:extLst>
              <p:ext uri="{D42A27DB-BD31-4B8C-83A1-F6EECF244321}">
                <p14:modId xmlns:p14="http://schemas.microsoft.com/office/powerpoint/2010/main" val="395424949"/>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0754274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amm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80957" cy="68548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amm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2850" y="0"/>
            <a:ext cx="4629150"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148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04671" y="640263"/>
            <a:ext cx="3284331" cy="5254510"/>
          </a:xfrm>
        </p:spPr>
        <p:txBody>
          <a:bodyPr>
            <a:normAutofit/>
          </a:bodyPr>
          <a:lstStyle/>
          <a:p>
            <a:r>
              <a:rPr lang="en-GB" dirty="0"/>
              <a:t>Battle Questions: What do you need to learn?</a:t>
            </a:r>
          </a:p>
        </p:txBody>
      </p:sp>
      <p:sp>
        <p:nvSpPr>
          <p:cNvPr id="3" name="Content Placeholder 2"/>
          <p:cNvSpPr>
            <a:spLocks noGrp="1"/>
          </p:cNvSpPr>
          <p:nvPr>
            <p:ph idx="1"/>
          </p:nvPr>
        </p:nvSpPr>
        <p:spPr>
          <a:xfrm>
            <a:off x="5358384" y="640263"/>
            <a:ext cx="6028944" cy="5254510"/>
          </a:xfrm>
        </p:spPr>
        <p:txBody>
          <a:bodyPr anchor="ctr">
            <a:normAutofit/>
          </a:bodyPr>
          <a:lstStyle/>
          <a:p>
            <a:r>
              <a:rPr lang="en-GB" sz="2000">
                <a:solidFill>
                  <a:schemeClr val="bg1"/>
                </a:solidFill>
              </a:rPr>
              <a:t>Learn the </a:t>
            </a:r>
            <a:r>
              <a:rPr lang="en-GB" sz="2000" b="1">
                <a:solidFill>
                  <a:schemeClr val="bg1"/>
                </a:solidFill>
              </a:rPr>
              <a:t>facts</a:t>
            </a:r>
            <a:r>
              <a:rPr lang="en-GB" sz="2000">
                <a:solidFill>
                  <a:schemeClr val="bg1"/>
                </a:solidFill>
              </a:rPr>
              <a:t>. Every detail counts in this question: Names of the generals/people involved, the numbers of soldiers, the names of the types of soldiers, the place names, the dates. This is history – you must have details!</a:t>
            </a:r>
          </a:p>
          <a:p>
            <a:r>
              <a:rPr lang="en-GB" sz="2000">
                <a:solidFill>
                  <a:schemeClr val="bg1"/>
                </a:solidFill>
              </a:rPr>
              <a:t>Learn the </a:t>
            </a:r>
            <a:r>
              <a:rPr lang="en-GB" sz="2000" b="1">
                <a:solidFill>
                  <a:schemeClr val="bg1"/>
                </a:solidFill>
              </a:rPr>
              <a:t>steps</a:t>
            </a:r>
            <a:r>
              <a:rPr lang="en-GB" sz="2000">
                <a:solidFill>
                  <a:schemeClr val="bg1"/>
                </a:solidFill>
              </a:rPr>
              <a:t>. The Battle/siege is an event in time where a lot of things happened in a short period. You must have a good knowledge of what happened in each </a:t>
            </a:r>
            <a:r>
              <a:rPr lang="en-GB" sz="2000" i="1">
                <a:solidFill>
                  <a:schemeClr val="bg1"/>
                </a:solidFill>
              </a:rPr>
              <a:t>key step/stage</a:t>
            </a:r>
            <a:r>
              <a:rPr lang="en-GB" sz="2000">
                <a:solidFill>
                  <a:schemeClr val="bg1"/>
                </a:solidFill>
              </a:rPr>
              <a:t> of this event. With battles it’s about </a:t>
            </a:r>
            <a:r>
              <a:rPr lang="en-GB" sz="2000" i="1">
                <a:solidFill>
                  <a:schemeClr val="bg1"/>
                </a:solidFill>
              </a:rPr>
              <a:t>manoeuvres</a:t>
            </a:r>
            <a:r>
              <a:rPr lang="en-GB" sz="2000">
                <a:solidFill>
                  <a:schemeClr val="bg1"/>
                </a:solidFill>
              </a:rPr>
              <a:t>, with sieges its about </a:t>
            </a:r>
            <a:r>
              <a:rPr lang="en-GB" sz="2000" i="1">
                <a:solidFill>
                  <a:schemeClr val="bg1"/>
                </a:solidFill>
              </a:rPr>
              <a:t>obstacles </a:t>
            </a:r>
            <a:r>
              <a:rPr lang="en-GB" sz="2000">
                <a:solidFill>
                  <a:schemeClr val="bg1"/>
                </a:solidFill>
              </a:rPr>
              <a:t>and their </a:t>
            </a:r>
            <a:r>
              <a:rPr lang="en-GB" sz="2000" i="1">
                <a:solidFill>
                  <a:schemeClr val="bg1"/>
                </a:solidFill>
              </a:rPr>
              <a:t>solutions</a:t>
            </a:r>
            <a:r>
              <a:rPr lang="en-GB" sz="2000">
                <a:solidFill>
                  <a:schemeClr val="bg1"/>
                </a:solidFill>
              </a:rPr>
              <a:t>.</a:t>
            </a:r>
          </a:p>
          <a:p>
            <a:r>
              <a:rPr lang="en-GB" sz="2000" b="1" i="1">
                <a:solidFill>
                  <a:schemeClr val="bg1"/>
                </a:solidFill>
              </a:rPr>
              <a:t>Quotes</a:t>
            </a:r>
            <a:r>
              <a:rPr lang="en-GB" sz="2000">
                <a:solidFill>
                  <a:schemeClr val="bg1"/>
                </a:solidFill>
              </a:rPr>
              <a:t>: are only necessary sparingly. Maybe if there is a phrase that nicely summarises Alexander’s character. But no need for quotes when describing the main course of the battles. Instead make references to what the authors say “According to Arrian…”</a:t>
            </a:r>
            <a:endParaRPr lang="en-GB" sz="2000" b="1" i="1">
              <a:solidFill>
                <a:schemeClr val="bg1"/>
              </a:solidFill>
            </a:endParaRPr>
          </a:p>
        </p:txBody>
      </p:sp>
    </p:spTree>
    <p:extLst>
      <p:ext uri="{BB962C8B-B14F-4D97-AF65-F5344CB8AC3E}">
        <p14:creationId xmlns:p14="http://schemas.microsoft.com/office/powerpoint/2010/main" val="247211696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800" kern="1200" dirty="0">
                <a:solidFill>
                  <a:schemeClr val="tx1"/>
                </a:solidFill>
                <a:latin typeface="+mj-lt"/>
                <a:ea typeface="+mj-ea"/>
                <a:cs typeface="+mj-cs"/>
              </a:rPr>
              <a:t>The Oracle at </a:t>
            </a:r>
            <a:r>
              <a:rPr lang="en-US" sz="2800" kern="1200" dirty="0" err="1">
                <a:solidFill>
                  <a:schemeClr val="tx1"/>
                </a:solidFill>
                <a:latin typeface="+mj-lt"/>
                <a:ea typeface="+mj-ea"/>
                <a:cs typeface="+mj-cs"/>
              </a:rPr>
              <a:t>Siwah</a:t>
            </a:r>
            <a:r>
              <a:rPr lang="en-US" sz="2800" kern="1200" dirty="0">
                <a:solidFill>
                  <a:schemeClr val="tx1"/>
                </a:solidFill>
                <a:latin typeface="+mj-lt"/>
                <a:ea typeface="+mj-ea"/>
                <a:cs typeface="+mj-cs"/>
              </a:rPr>
              <a:t>… Alexander the God!</a:t>
            </a:r>
          </a:p>
        </p:txBody>
      </p:sp>
      <p:sp>
        <p:nvSpPr>
          <p:cNvPr id="4" name="TextBox 3"/>
          <p:cNvSpPr txBox="1"/>
          <p:nvPr/>
        </p:nvSpPr>
        <p:spPr>
          <a:xfrm>
            <a:off x="643468" y="2638043"/>
            <a:ext cx="3363974" cy="3415623"/>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2000"/>
              <a:t>Read Plutarch and Arrians account of Alexander’s visit to the oracle at Siwah…</a:t>
            </a:r>
          </a:p>
          <a:p>
            <a:pPr indent="-228600" defTabSz="914400">
              <a:lnSpc>
                <a:spcPct val="90000"/>
              </a:lnSpc>
              <a:spcAft>
                <a:spcPts val="600"/>
              </a:spcAft>
              <a:buFont typeface="Arial" panose="020B0604020202020204" pitchFamily="34" charset="0"/>
              <a:buChar char="•"/>
            </a:pPr>
            <a:endParaRPr lang="en-US" sz="2000"/>
          </a:p>
          <a:p>
            <a:pPr indent="-228600" defTabSz="914400">
              <a:lnSpc>
                <a:spcPct val="90000"/>
              </a:lnSpc>
              <a:spcAft>
                <a:spcPts val="600"/>
              </a:spcAft>
              <a:buFont typeface="Arial" panose="020B0604020202020204" pitchFamily="34" charset="0"/>
              <a:buChar char="•"/>
            </a:pPr>
            <a:r>
              <a:rPr lang="en-US" sz="2000"/>
              <a:t>Is it believable?</a:t>
            </a:r>
          </a:p>
          <a:p>
            <a:pPr indent="-228600" defTabSz="914400">
              <a:lnSpc>
                <a:spcPct val="90000"/>
              </a:lnSpc>
              <a:spcAft>
                <a:spcPts val="600"/>
              </a:spcAft>
              <a:buFont typeface="Arial" panose="020B0604020202020204" pitchFamily="34" charset="0"/>
              <a:buChar char="•"/>
            </a:pPr>
            <a:endParaRPr lang="en-US" sz="2000"/>
          </a:p>
          <a:p>
            <a:pPr indent="-228600" defTabSz="914400">
              <a:lnSpc>
                <a:spcPct val="90000"/>
              </a:lnSpc>
              <a:spcAft>
                <a:spcPts val="600"/>
              </a:spcAft>
              <a:buFont typeface="Arial" panose="020B0604020202020204" pitchFamily="34" charset="0"/>
              <a:buChar char="•"/>
            </a:pPr>
            <a:r>
              <a:rPr lang="en-US" sz="2000"/>
              <a:t>Do you think the Oracle really addressed him as the son of Zeus?</a:t>
            </a:r>
          </a:p>
        </p:txBody>
      </p:sp>
      <p:pic>
        <p:nvPicPr>
          <p:cNvPr id="4098" name="Picture 2" descr="Image result for alexander at the oracle at siwah"/>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297763" y="1293626"/>
            <a:ext cx="6250769" cy="4109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25515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09498" y="908344"/>
            <a:ext cx="5244301" cy="1538130"/>
          </a:xfrm>
        </p:spPr>
        <p:txBody>
          <a:bodyPr>
            <a:normAutofit/>
          </a:bodyPr>
          <a:lstStyle/>
          <a:p>
            <a:r>
              <a:rPr lang="en-GB" dirty="0"/>
              <a:t>Politics…</a:t>
            </a:r>
          </a:p>
        </p:txBody>
      </p:sp>
      <p:sp>
        <p:nvSpPr>
          <p:cNvPr id="9" name="Freeform 6">
            <a:extLst>
              <a:ext uri="{FF2B5EF4-FFF2-40B4-BE49-F238E27FC236}">
                <a16:creationId xmlns:a16="http://schemas.microsoft.com/office/drawing/2014/main" id="{B6C29DB0-17E9-42FF-986E-0B7F493F4D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199584"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6">
            <a:extLst>
              <a:ext uri="{FF2B5EF4-FFF2-40B4-BE49-F238E27FC236}">
                <a16:creationId xmlns:a16="http://schemas.microsoft.com/office/drawing/2014/main" id="{115AD956-A5B6-4760-B8B2-11E2DF6B02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pic>
        <p:nvPicPr>
          <p:cNvPr id="4" name="Picture 2" descr="https://lh3.googleusercontent.com/cXVw2nzxvHyR_DfnmY3pzIhdP1Ouh6sjdVSQAJfI_t3sQMEbaEdfCHSe7gn5-COj3gTgZMAkjuet2oOR1bt6hZEDJce13AFFGqGX-IXAIW2xBkAprGfKG7tZPt6CDl0-flitF8U"/>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25473" y="1450448"/>
            <a:ext cx="2777342" cy="394851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911158" y="2706865"/>
            <a:ext cx="5383652" cy="3470097"/>
          </a:xfrm>
        </p:spPr>
        <p:txBody>
          <a:bodyPr>
            <a:normAutofit/>
          </a:bodyPr>
          <a:lstStyle/>
          <a:p>
            <a:r>
              <a:rPr lang="en-GB" sz="2400"/>
              <a:t>What does Alexander’s visit to Egypt, his founding of Alexandria, and his visit to Siwah tell us about Alexander’s political aims?</a:t>
            </a:r>
          </a:p>
        </p:txBody>
      </p:sp>
    </p:spTree>
    <p:extLst>
      <p:ext uri="{BB962C8B-B14F-4D97-AF65-F5344CB8AC3E}">
        <p14:creationId xmlns:p14="http://schemas.microsoft.com/office/powerpoint/2010/main" val="418727567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alexander the g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103" y="209404"/>
            <a:ext cx="5978526" cy="63872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558643" y="533400"/>
            <a:ext cx="4501243" cy="2308324"/>
          </a:xfrm>
          <a:prstGeom prst="rect">
            <a:avLst/>
          </a:prstGeom>
          <a:noFill/>
        </p:spPr>
        <p:txBody>
          <a:bodyPr wrap="square" rtlCol="0">
            <a:spAutoFit/>
          </a:bodyPr>
          <a:lstStyle/>
          <a:p>
            <a:r>
              <a:rPr lang="en-GB" sz="3600" dirty="0"/>
              <a:t>Can you be justified in claiming yourself a God or the son of a God?</a:t>
            </a:r>
          </a:p>
        </p:txBody>
      </p:sp>
    </p:spTree>
    <p:extLst>
      <p:ext uri="{BB962C8B-B14F-4D97-AF65-F5344CB8AC3E}">
        <p14:creationId xmlns:p14="http://schemas.microsoft.com/office/powerpoint/2010/main" val="153622240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56" y="0"/>
            <a:ext cx="12014817" cy="6776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32248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41074-F58B-4734-87E7-92CC72ACD111}"/>
              </a:ext>
            </a:extLst>
          </p:cNvPr>
          <p:cNvSpPr>
            <a:spLocks noGrp="1"/>
          </p:cNvSpPr>
          <p:nvPr>
            <p:ph type="ctrTitle"/>
          </p:nvPr>
        </p:nvSpPr>
        <p:spPr>
          <a:xfrm>
            <a:off x="1323702" y="2737757"/>
            <a:ext cx="9144000" cy="1071563"/>
          </a:xfrm>
        </p:spPr>
        <p:txBody>
          <a:bodyPr>
            <a:normAutofit/>
          </a:bodyPr>
          <a:lstStyle/>
          <a:p>
            <a:r>
              <a:rPr lang="en-IE" sz="6600" dirty="0"/>
              <a:t>Alexander the Great</a:t>
            </a:r>
          </a:p>
        </p:txBody>
      </p:sp>
      <p:sp>
        <p:nvSpPr>
          <p:cNvPr id="4" name="TextBox 3"/>
          <p:cNvSpPr txBox="1"/>
          <p:nvPr/>
        </p:nvSpPr>
        <p:spPr>
          <a:xfrm>
            <a:off x="4201886" y="4022271"/>
            <a:ext cx="3233057" cy="1938992"/>
          </a:xfrm>
          <a:prstGeom prst="rect">
            <a:avLst/>
          </a:prstGeom>
          <a:noFill/>
        </p:spPr>
        <p:txBody>
          <a:bodyPr wrap="square" rtlCol="0">
            <a:spAutoFit/>
          </a:bodyPr>
          <a:lstStyle/>
          <a:p>
            <a:pPr algn="ctr"/>
            <a:r>
              <a:rPr lang="en-IE" sz="2400" dirty="0"/>
              <a:t>The Campaigns of Alexander -  </a:t>
            </a:r>
          </a:p>
          <a:p>
            <a:pPr algn="ctr"/>
            <a:r>
              <a:rPr lang="en-IE" sz="2400" dirty="0"/>
              <a:t>Part VII: The Battle of Gaugamela</a:t>
            </a:r>
          </a:p>
          <a:p>
            <a:endParaRPr lang="en-GB" sz="2400" dirty="0"/>
          </a:p>
        </p:txBody>
      </p:sp>
    </p:spTree>
    <p:extLst>
      <p:ext uri="{BB962C8B-B14F-4D97-AF65-F5344CB8AC3E}">
        <p14:creationId xmlns:p14="http://schemas.microsoft.com/office/powerpoint/2010/main" val="49930361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8"/>
            <a:ext cx="6586491" cy="1286160"/>
          </a:xfrm>
        </p:spPr>
        <p:txBody>
          <a:bodyPr anchor="b">
            <a:normAutofit/>
          </a:bodyPr>
          <a:lstStyle/>
          <a:p>
            <a:r>
              <a:rPr lang="en-GB" dirty="0"/>
              <a:t>Gaugamela: the Evidence</a:t>
            </a:r>
          </a:p>
        </p:txBody>
      </p:sp>
      <p:pic>
        <p:nvPicPr>
          <p:cNvPr id="4" name="Picture 2" descr="https://lh3.googleusercontent.com/cXVw2nzxvHyR_DfnmY3pzIhdP1Ouh6sjdVSQAJfI_t3sQMEbaEdfCHSe7gn5-COj3gTgZMAkjuet2oOR1bt6hZEDJce13AFFGqGX-IXAIW2xBkAprGfKG7tZPt6CDl0-flitF8U"/>
          <p:cNvPicPr>
            <a:picLocks noChangeAspect="1" noChangeArrowheads="1"/>
          </p:cNvPicPr>
          <p:nvPr/>
        </p:nvPicPr>
        <p:blipFill rotWithShape="1">
          <a:blip r:embed="rId2">
            <a:extLst>
              <a:ext uri="{28A0092B-C50C-407E-A947-70E740481C1C}">
                <a14:useLocalDpi xmlns:a14="http://schemas.microsoft.com/office/drawing/2010/main" val="0"/>
              </a:ext>
            </a:extLst>
          </a:blip>
          <a:srcRect r="3902" b="-1"/>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79709"/>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65431" y="2438400"/>
            <a:ext cx="6586489" cy="3785419"/>
          </a:xfrm>
        </p:spPr>
        <p:txBody>
          <a:bodyPr>
            <a:normAutofit/>
          </a:bodyPr>
          <a:lstStyle/>
          <a:p>
            <a:pPr marL="0" indent="0">
              <a:buNone/>
            </a:pPr>
            <a:r>
              <a:rPr lang="en-GB" sz="1900"/>
              <a:t>Read Arrian’s account of the Battle.</a:t>
            </a:r>
          </a:p>
          <a:p>
            <a:pPr marL="0" indent="0">
              <a:buNone/>
            </a:pPr>
            <a:r>
              <a:rPr lang="en-GB" sz="1900"/>
              <a:t>While reading keep these points in mind…</a:t>
            </a:r>
          </a:p>
          <a:p>
            <a:pPr marL="0" indent="0">
              <a:buNone/>
            </a:pPr>
            <a:endParaRPr lang="en-GB" sz="1900"/>
          </a:p>
          <a:p>
            <a:pPr marL="571500" indent="-571500">
              <a:buFont typeface="+mj-lt"/>
              <a:buAutoNum type="romanUcPeriod"/>
            </a:pPr>
            <a:r>
              <a:rPr lang="en-GB" sz="1900"/>
              <a:t>What are the main stages of the Battle?</a:t>
            </a:r>
          </a:p>
          <a:p>
            <a:pPr marL="571500" indent="-571500">
              <a:buFont typeface="+mj-lt"/>
              <a:buAutoNum type="romanUcPeriod"/>
            </a:pPr>
            <a:r>
              <a:rPr lang="en-GB" sz="1900"/>
              <a:t>How does Darius Form his army?</a:t>
            </a:r>
          </a:p>
          <a:p>
            <a:pPr marL="571500" indent="-571500">
              <a:buFont typeface="+mj-lt"/>
              <a:buAutoNum type="romanUcPeriod"/>
            </a:pPr>
            <a:r>
              <a:rPr lang="en-GB" sz="1900"/>
              <a:t>What are Darius’ advantages?</a:t>
            </a:r>
          </a:p>
          <a:p>
            <a:pPr marL="571500" indent="-571500">
              <a:buFont typeface="+mj-lt"/>
              <a:buAutoNum type="romanUcPeriod"/>
            </a:pPr>
            <a:r>
              <a:rPr lang="en-GB" sz="1900"/>
              <a:t>How does Parmenio suggest overcoming them?</a:t>
            </a:r>
          </a:p>
          <a:p>
            <a:pPr marL="571500" indent="-571500">
              <a:buFont typeface="+mj-lt"/>
              <a:buAutoNum type="romanUcPeriod"/>
            </a:pPr>
            <a:r>
              <a:rPr lang="en-GB" sz="1900"/>
              <a:t>How does Alexander actually achieve his famous victory?</a:t>
            </a:r>
          </a:p>
          <a:p>
            <a:pPr marL="571500" indent="-571500">
              <a:buFont typeface="+mj-lt"/>
              <a:buAutoNum type="romanUcPeriod"/>
            </a:pPr>
            <a:r>
              <a:rPr lang="en-GB" sz="1900"/>
              <a:t>Is his strategy typical of Macedonian custom? How does it differ?</a:t>
            </a:r>
          </a:p>
        </p:txBody>
      </p:sp>
    </p:spTree>
    <p:extLst>
      <p:ext uri="{BB962C8B-B14F-4D97-AF65-F5344CB8AC3E}">
        <p14:creationId xmlns:p14="http://schemas.microsoft.com/office/powerpoint/2010/main" val="188787313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ontent Placeholder 3" descr="hammer_anvil_tactics">
            <a:extLst>
              <a:ext uri="{FF2B5EF4-FFF2-40B4-BE49-F238E27FC236}">
                <a16:creationId xmlns:a16="http://schemas.microsoft.com/office/drawing/2014/main" id="{BD3DF507-83CA-43BF-B258-A2970CF8A8D2}"/>
              </a:ext>
            </a:extLst>
          </p:cNvPr>
          <p:cNvPicPr>
            <a:picLocks noGrp="1"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30279" y="643467"/>
            <a:ext cx="7531441"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823304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E853729-DACD-4B64-A476-0B8D6441D6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393" y="643467"/>
            <a:ext cx="7343214" cy="5571066"/>
          </a:xfrm>
          <a:prstGeom prst="rect">
            <a:avLst/>
          </a:prstGeom>
        </p:spPr>
      </p:pic>
    </p:spTree>
    <p:extLst>
      <p:ext uri="{BB962C8B-B14F-4D97-AF65-F5344CB8AC3E}">
        <p14:creationId xmlns:p14="http://schemas.microsoft.com/office/powerpoint/2010/main" val="72352579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41074-F58B-4734-87E7-92CC72ACD111}"/>
              </a:ext>
            </a:extLst>
          </p:cNvPr>
          <p:cNvSpPr>
            <a:spLocks noGrp="1"/>
          </p:cNvSpPr>
          <p:nvPr>
            <p:ph type="ctrTitle"/>
          </p:nvPr>
        </p:nvSpPr>
        <p:spPr>
          <a:xfrm>
            <a:off x="1323702" y="2737757"/>
            <a:ext cx="9144000" cy="1071563"/>
          </a:xfrm>
        </p:spPr>
        <p:txBody>
          <a:bodyPr>
            <a:normAutofit/>
          </a:bodyPr>
          <a:lstStyle/>
          <a:p>
            <a:r>
              <a:rPr lang="en-IE" sz="6600" dirty="0"/>
              <a:t>Alexander the Great</a:t>
            </a:r>
          </a:p>
        </p:txBody>
      </p:sp>
      <p:sp>
        <p:nvSpPr>
          <p:cNvPr id="4" name="TextBox 3"/>
          <p:cNvSpPr txBox="1"/>
          <p:nvPr/>
        </p:nvSpPr>
        <p:spPr>
          <a:xfrm>
            <a:off x="4201886" y="4022271"/>
            <a:ext cx="3233057" cy="1938992"/>
          </a:xfrm>
          <a:prstGeom prst="rect">
            <a:avLst/>
          </a:prstGeom>
          <a:noFill/>
        </p:spPr>
        <p:txBody>
          <a:bodyPr wrap="square" rtlCol="0">
            <a:spAutoFit/>
          </a:bodyPr>
          <a:lstStyle/>
          <a:p>
            <a:pPr algn="ctr"/>
            <a:r>
              <a:rPr lang="en-IE" sz="2400" dirty="0"/>
              <a:t>The Campaigns of Alexander -  </a:t>
            </a:r>
          </a:p>
          <a:p>
            <a:pPr algn="ctr"/>
            <a:r>
              <a:rPr lang="en-IE" sz="2400" dirty="0"/>
              <a:t>Part VIII: After Gaugamela</a:t>
            </a:r>
          </a:p>
          <a:p>
            <a:endParaRPr lang="en-GB" sz="2400" dirty="0"/>
          </a:p>
        </p:txBody>
      </p:sp>
    </p:spTree>
    <p:extLst>
      <p:ext uri="{BB962C8B-B14F-4D97-AF65-F5344CB8AC3E}">
        <p14:creationId xmlns:p14="http://schemas.microsoft.com/office/powerpoint/2010/main" val="136920559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B6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6984" y="643467"/>
            <a:ext cx="8538032" cy="5571066"/>
          </a:xfrm>
          <a:prstGeom prst="rect">
            <a:avLst/>
          </a:prstGeom>
        </p:spPr>
      </p:pic>
    </p:spTree>
    <p:extLst>
      <p:ext uri="{BB962C8B-B14F-4D97-AF65-F5344CB8AC3E}">
        <p14:creationId xmlns:p14="http://schemas.microsoft.com/office/powerpoint/2010/main" val="415532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04671" y="640263"/>
            <a:ext cx="3284331" cy="5254510"/>
          </a:xfrm>
        </p:spPr>
        <p:txBody>
          <a:bodyPr>
            <a:normAutofit/>
          </a:bodyPr>
          <a:lstStyle/>
          <a:p>
            <a:r>
              <a:rPr lang="en-GB" dirty="0"/>
              <a:t>Other Questions: Character, Key Events</a:t>
            </a:r>
          </a:p>
        </p:txBody>
      </p:sp>
      <p:sp>
        <p:nvSpPr>
          <p:cNvPr id="3" name="Content Placeholder 2"/>
          <p:cNvSpPr>
            <a:spLocks noGrp="1"/>
          </p:cNvSpPr>
          <p:nvPr>
            <p:ph idx="1"/>
          </p:nvPr>
        </p:nvSpPr>
        <p:spPr>
          <a:xfrm>
            <a:off x="5358384" y="640263"/>
            <a:ext cx="6028944" cy="5254510"/>
          </a:xfrm>
        </p:spPr>
        <p:txBody>
          <a:bodyPr anchor="ctr">
            <a:normAutofit/>
          </a:bodyPr>
          <a:lstStyle/>
          <a:p>
            <a:r>
              <a:rPr lang="en-GB" sz="1700">
                <a:solidFill>
                  <a:schemeClr val="bg1"/>
                </a:solidFill>
              </a:rPr>
              <a:t>The other types of questions you get on Alexander are usually about some key events that highlight his character. These include:</a:t>
            </a:r>
          </a:p>
          <a:p>
            <a:pPr marL="971550" lvl="1" indent="-514350">
              <a:buFont typeface="+mj-lt"/>
              <a:buAutoNum type="romanUcPeriod"/>
            </a:pPr>
            <a:r>
              <a:rPr lang="en-GB" sz="1700">
                <a:solidFill>
                  <a:schemeClr val="bg1"/>
                </a:solidFill>
              </a:rPr>
              <a:t>Alexander’s childhood</a:t>
            </a:r>
          </a:p>
          <a:p>
            <a:pPr marL="971550" lvl="1" indent="-514350">
              <a:buFont typeface="+mj-lt"/>
              <a:buAutoNum type="romanUcPeriod"/>
            </a:pPr>
            <a:r>
              <a:rPr lang="en-GB" sz="1700">
                <a:solidFill>
                  <a:schemeClr val="bg1"/>
                </a:solidFill>
              </a:rPr>
              <a:t>His relationship with his parents and teacher (Aristotle)</a:t>
            </a:r>
          </a:p>
          <a:p>
            <a:pPr marL="971550" lvl="1" indent="-514350">
              <a:buFont typeface="+mj-lt"/>
              <a:buAutoNum type="romanUcPeriod"/>
            </a:pPr>
            <a:r>
              <a:rPr lang="en-GB" sz="1700">
                <a:solidFill>
                  <a:schemeClr val="bg1"/>
                </a:solidFill>
              </a:rPr>
              <a:t>Alexander Traveling to Egypt.</a:t>
            </a:r>
          </a:p>
          <a:p>
            <a:pPr marL="971550" lvl="1" indent="-514350">
              <a:buFont typeface="+mj-lt"/>
              <a:buAutoNum type="romanUcPeriod"/>
            </a:pPr>
            <a:r>
              <a:rPr lang="en-GB" sz="1700">
                <a:solidFill>
                  <a:schemeClr val="bg1"/>
                </a:solidFill>
              </a:rPr>
              <a:t>Alexander’s sacking of Persia.</a:t>
            </a:r>
          </a:p>
          <a:p>
            <a:pPr marL="971550" lvl="1" indent="-514350">
              <a:buFont typeface="+mj-lt"/>
              <a:buAutoNum type="romanUcPeriod"/>
            </a:pPr>
            <a:r>
              <a:rPr lang="en-GB" sz="1700">
                <a:solidFill>
                  <a:schemeClr val="bg1"/>
                </a:solidFill>
              </a:rPr>
              <a:t>Alexander’s policy of Orientalism.</a:t>
            </a:r>
          </a:p>
          <a:p>
            <a:pPr marL="971550" lvl="1" indent="-514350">
              <a:buFont typeface="+mj-lt"/>
              <a:buAutoNum type="romanUcPeriod"/>
            </a:pPr>
            <a:r>
              <a:rPr lang="en-GB" sz="1700">
                <a:solidFill>
                  <a:schemeClr val="bg1"/>
                </a:solidFill>
              </a:rPr>
              <a:t>Alexander’s execution of Philotas and Parmenion.</a:t>
            </a:r>
          </a:p>
          <a:p>
            <a:pPr marL="971550" lvl="1" indent="-514350">
              <a:buFont typeface="+mj-lt"/>
              <a:buAutoNum type="romanUcPeriod"/>
            </a:pPr>
            <a:r>
              <a:rPr lang="en-GB" sz="1700">
                <a:solidFill>
                  <a:schemeClr val="bg1"/>
                </a:solidFill>
              </a:rPr>
              <a:t>Alexander’s murder of Cleitus to Black.</a:t>
            </a:r>
          </a:p>
          <a:p>
            <a:pPr marL="971550" lvl="1" indent="-514350">
              <a:buFont typeface="+mj-lt"/>
              <a:buAutoNum type="romanUcPeriod"/>
            </a:pPr>
            <a:r>
              <a:rPr lang="en-GB" sz="1700">
                <a:solidFill>
                  <a:schemeClr val="bg1"/>
                </a:solidFill>
              </a:rPr>
              <a:t>Alexander’s execution of Callisthenes.</a:t>
            </a:r>
          </a:p>
          <a:p>
            <a:pPr marL="971550" lvl="1" indent="-514350">
              <a:buFont typeface="+mj-lt"/>
              <a:buAutoNum type="romanUcPeriod"/>
            </a:pPr>
            <a:r>
              <a:rPr lang="en-GB" sz="1700">
                <a:solidFill>
                  <a:schemeClr val="bg1"/>
                </a:solidFill>
              </a:rPr>
              <a:t>Alexander’s forced to turn home.</a:t>
            </a:r>
          </a:p>
          <a:p>
            <a:pPr marL="971550" lvl="1" indent="-514350">
              <a:buFont typeface="+mj-lt"/>
              <a:buAutoNum type="romanUcPeriod"/>
            </a:pPr>
            <a:r>
              <a:rPr lang="en-GB" sz="1700">
                <a:solidFill>
                  <a:schemeClr val="bg1"/>
                </a:solidFill>
              </a:rPr>
              <a:t>Alexander’s foolishness/heroics at Mallian Fort.</a:t>
            </a:r>
          </a:p>
          <a:p>
            <a:pPr marL="971550" lvl="1" indent="-514350">
              <a:buFont typeface="+mj-lt"/>
              <a:buAutoNum type="romanUcPeriod"/>
            </a:pPr>
            <a:r>
              <a:rPr lang="en-GB" sz="1700">
                <a:solidFill>
                  <a:schemeClr val="bg1"/>
                </a:solidFill>
              </a:rPr>
              <a:t>Alexander’s crossing of the Gedrosian Desert.</a:t>
            </a:r>
          </a:p>
          <a:p>
            <a:pPr marL="971550" lvl="1" indent="-514350">
              <a:buFont typeface="+mj-lt"/>
              <a:buAutoNum type="romanUcPeriod"/>
            </a:pPr>
            <a:r>
              <a:rPr lang="en-GB" sz="1700">
                <a:solidFill>
                  <a:schemeClr val="bg1"/>
                </a:solidFill>
              </a:rPr>
              <a:t>Mutiny at Opis</a:t>
            </a:r>
          </a:p>
          <a:p>
            <a:pPr marL="971550" lvl="1" indent="-514350">
              <a:buFont typeface="+mj-lt"/>
              <a:buAutoNum type="romanUcPeriod"/>
            </a:pPr>
            <a:r>
              <a:rPr lang="en-GB" sz="1700">
                <a:solidFill>
                  <a:schemeClr val="bg1"/>
                </a:solidFill>
              </a:rPr>
              <a:t>Alexander’s Death</a:t>
            </a:r>
          </a:p>
          <a:p>
            <a:pPr marL="971550" lvl="1" indent="-514350">
              <a:buFont typeface="+mj-lt"/>
              <a:buAutoNum type="romanUcPeriod"/>
            </a:pPr>
            <a:r>
              <a:rPr lang="en-GB" sz="1700">
                <a:solidFill>
                  <a:schemeClr val="bg1"/>
                </a:solidFill>
              </a:rPr>
              <a:t>Alexander relationship with Women</a:t>
            </a:r>
          </a:p>
          <a:p>
            <a:pPr marL="971550" lvl="1" indent="-514350">
              <a:buFont typeface="+mj-lt"/>
              <a:buAutoNum type="romanUcPeriod"/>
            </a:pPr>
            <a:r>
              <a:rPr lang="en-GB" sz="1700">
                <a:solidFill>
                  <a:schemeClr val="bg1"/>
                </a:solidFill>
              </a:rPr>
              <a:t>Alexander’s relationship with alcohol</a:t>
            </a:r>
          </a:p>
        </p:txBody>
      </p:sp>
    </p:spTree>
    <p:extLst>
      <p:ext uri="{BB962C8B-B14F-4D97-AF65-F5344CB8AC3E}">
        <p14:creationId xmlns:p14="http://schemas.microsoft.com/office/powerpoint/2010/main" val="13237022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Image result for Babylon"/>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23875" y="5317240"/>
            <a:ext cx="11210925" cy="744836"/>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3600" b="1">
                <a:solidFill>
                  <a:schemeClr val="tx1">
                    <a:lumMod val="85000"/>
                    <a:lumOff val="15000"/>
                  </a:schemeClr>
                </a:solidFill>
                <a:latin typeface="+mj-lt"/>
                <a:ea typeface="+mj-ea"/>
                <a:cs typeface="+mj-cs"/>
              </a:rPr>
              <a:t>Babylon</a:t>
            </a: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415357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7383B190-6BFB-422F-B667-06B7B25F09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5021821" y="3812954"/>
            <a:ext cx="6465287" cy="1516014"/>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3700" kern="1200">
                <a:solidFill>
                  <a:srgbClr val="FFFFFF"/>
                </a:solidFill>
                <a:latin typeface="+mj-lt"/>
                <a:ea typeface="+mj-ea"/>
                <a:cs typeface="+mj-cs"/>
              </a:rPr>
              <a:t>Can you think of other sackings from history or the present day?</a:t>
            </a:r>
          </a:p>
        </p:txBody>
      </p:sp>
      <p:pic>
        <p:nvPicPr>
          <p:cNvPr id="8196" name="Picture 4" descr="Image result for cromwell wexford"/>
          <p:cNvPicPr>
            <a:picLocks noChangeAspect="1" noChangeArrowheads="1"/>
          </p:cNvPicPr>
          <p:nvPr/>
        </p:nvPicPr>
        <p:blipFill rotWithShape="1">
          <a:blip r:embed="rId2">
            <a:extLst>
              <a:ext uri="{28A0092B-C50C-407E-A947-70E740481C1C}">
                <a14:useLocalDpi xmlns:a14="http://schemas.microsoft.com/office/drawing/2010/main" val="0"/>
              </a:ext>
            </a:extLst>
          </a:blip>
          <a:srcRect r="-1" b="17418"/>
          <a:stretch/>
        </p:blipFill>
        <p:spPr bwMode="auto">
          <a:xfrm>
            <a:off x="317635" y="299363"/>
            <a:ext cx="4160452" cy="3049204"/>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Image result for dresden bombing"/>
          <p:cNvPicPr>
            <a:picLocks noChangeAspect="1" noChangeArrowheads="1"/>
          </p:cNvPicPr>
          <p:nvPr/>
        </p:nvPicPr>
        <p:blipFill rotWithShape="1">
          <a:blip r:embed="rId3">
            <a:extLst>
              <a:ext uri="{28A0092B-C50C-407E-A947-70E740481C1C}">
                <a14:useLocalDpi xmlns:a14="http://schemas.microsoft.com/office/drawing/2010/main" val="0"/>
              </a:ext>
            </a:extLst>
          </a:blip>
          <a:srcRect t="16459" r="2" b="179"/>
          <a:stretch/>
        </p:blipFill>
        <p:spPr bwMode="auto">
          <a:xfrm>
            <a:off x="4654296" y="299363"/>
            <a:ext cx="7217085" cy="3008188"/>
          </a:xfrm>
          <a:prstGeom prst="rect">
            <a:avLst/>
          </a:prstGeom>
          <a:noFill/>
          <a:extLst>
            <a:ext uri="{909E8E84-426E-40DD-AFC4-6F175D3DCCD1}">
              <a14:hiddenFill xmlns:a14="http://schemas.microsoft.com/office/drawing/2010/main">
                <a:solidFill>
                  <a:srgbClr val="FFFFFF"/>
                </a:solidFill>
              </a14:hiddenFill>
            </a:ext>
          </a:extLst>
        </p:spPr>
      </p:pic>
      <p:cxnSp>
        <p:nvCxnSpPr>
          <p:cNvPr id="79" name="Straight Connector 78">
            <a:extLst>
              <a:ext uri="{FF2B5EF4-FFF2-40B4-BE49-F238E27FC236}">
                <a16:creationId xmlns:a16="http://schemas.microsoft.com/office/drawing/2014/main" id="{ED28E597-4AF8-4D69-A9AB-A1EDC6156B0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194" name="Picture 2" descr="Image result for the sack of Persepolis"/>
          <p:cNvPicPr>
            <a:picLocks noChangeAspect="1" noChangeArrowheads="1"/>
          </p:cNvPicPr>
          <p:nvPr/>
        </p:nvPicPr>
        <p:blipFill rotWithShape="1">
          <a:blip r:embed="rId4">
            <a:extLst>
              <a:ext uri="{28A0092B-C50C-407E-A947-70E740481C1C}">
                <a14:useLocalDpi xmlns:a14="http://schemas.microsoft.com/office/drawing/2010/main" val="0"/>
              </a:ext>
            </a:extLst>
          </a:blip>
          <a:srcRect t="26513" r="-1" b="-1"/>
          <a:stretch/>
        </p:blipFill>
        <p:spPr bwMode="auto">
          <a:xfrm>
            <a:off x="317635" y="3509433"/>
            <a:ext cx="4160452" cy="302683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B819628-066E-451B-BDD6-687AD73BBCD3}"/>
              </a:ext>
            </a:extLst>
          </p:cNvPr>
          <p:cNvSpPr/>
          <p:nvPr/>
        </p:nvSpPr>
        <p:spPr>
          <a:xfrm>
            <a:off x="6693626" y="5631959"/>
            <a:ext cx="3138423" cy="369332"/>
          </a:xfrm>
          <a:prstGeom prst="rect">
            <a:avLst/>
          </a:prstGeom>
        </p:spPr>
        <p:txBody>
          <a:bodyPr wrap="none">
            <a:spAutoFit/>
          </a:bodyPr>
          <a:lstStyle/>
          <a:p>
            <a:r>
              <a:rPr lang="en-GB" dirty="0"/>
              <a:t>https://youtu.be/rkb3y6K3waU</a:t>
            </a:r>
          </a:p>
        </p:txBody>
      </p:sp>
    </p:spTree>
    <p:extLst>
      <p:ext uri="{BB962C8B-B14F-4D97-AF65-F5344CB8AC3E}">
        <p14:creationId xmlns:p14="http://schemas.microsoft.com/office/powerpoint/2010/main" val="159116633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8"/>
            <a:ext cx="6586491" cy="1286160"/>
          </a:xfrm>
        </p:spPr>
        <p:txBody>
          <a:bodyPr anchor="b">
            <a:normAutofit/>
          </a:bodyPr>
          <a:lstStyle/>
          <a:p>
            <a:r>
              <a:rPr lang="en-GB" b="1" dirty="0"/>
              <a:t>What do the sources say?</a:t>
            </a:r>
          </a:p>
        </p:txBody>
      </p:sp>
      <p:pic>
        <p:nvPicPr>
          <p:cNvPr id="4" name="Picture 2" descr="https://lh3.googleusercontent.com/cXVw2nzxvHyR_DfnmY3pzIhdP1Ouh6sjdVSQAJfI_t3sQMEbaEdfCHSe7gn5-COj3gTgZMAkjuet2oOR1bt6hZEDJce13AFFGqGX-IXAIW2xBkAprGfKG7tZPt6CDl0-flitF8U"/>
          <p:cNvPicPr>
            <a:picLocks noChangeAspect="1" noChangeArrowheads="1"/>
          </p:cNvPicPr>
          <p:nvPr/>
        </p:nvPicPr>
        <p:blipFill rotWithShape="1">
          <a:blip r:embed="rId2">
            <a:extLst>
              <a:ext uri="{28A0092B-C50C-407E-A947-70E740481C1C}">
                <a14:useLocalDpi xmlns:a14="http://schemas.microsoft.com/office/drawing/2010/main" val="0"/>
              </a:ext>
            </a:extLst>
          </a:blip>
          <a:srcRect r="3902" b="-1"/>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79709"/>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65431" y="2438400"/>
            <a:ext cx="6586489" cy="3785419"/>
          </a:xfrm>
        </p:spPr>
        <p:txBody>
          <a:bodyPr>
            <a:normAutofit lnSpcReduction="10000"/>
          </a:bodyPr>
          <a:lstStyle/>
          <a:p>
            <a:pPr marL="0" indent="0">
              <a:buNone/>
            </a:pPr>
            <a:r>
              <a:rPr lang="en-GB" sz="2000" dirty="0"/>
              <a:t>What was Alexander’s Motives for the sacking of Persepolis according to Plutarch and Arrian</a:t>
            </a:r>
            <a:r>
              <a:rPr lang="en-GB" sz="2000" dirty="0" smtClean="0"/>
              <a:t>?</a:t>
            </a:r>
          </a:p>
          <a:p>
            <a:pPr marL="0" indent="0">
              <a:buNone/>
            </a:pPr>
            <a:endParaRPr lang="en-GB" sz="2000" dirty="0"/>
          </a:p>
          <a:p>
            <a:pPr marL="0" indent="0">
              <a:buNone/>
            </a:pPr>
            <a:r>
              <a:rPr lang="en-GB" sz="2000" dirty="0" smtClean="0"/>
              <a:t>What is different about their accounts?</a:t>
            </a:r>
            <a:endParaRPr lang="en-GB" sz="2000" dirty="0"/>
          </a:p>
          <a:p>
            <a:pPr marL="0" indent="0">
              <a:buNone/>
            </a:pPr>
            <a:endParaRPr lang="en-GB" sz="2000" dirty="0"/>
          </a:p>
          <a:p>
            <a:pPr marL="0" indent="0">
              <a:buNone/>
            </a:pPr>
            <a:r>
              <a:rPr lang="en-GB" sz="2000" dirty="0"/>
              <a:t>Do you believe their reasoning</a:t>
            </a:r>
            <a:r>
              <a:rPr lang="en-GB" sz="2000" dirty="0" smtClean="0"/>
              <a:t>?</a:t>
            </a:r>
          </a:p>
          <a:p>
            <a:pPr marL="0" indent="0">
              <a:buNone/>
            </a:pPr>
            <a:endParaRPr lang="en-GB" sz="2000" dirty="0"/>
          </a:p>
          <a:p>
            <a:pPr marL="0" indent="0">
              <a:buNone/>
            </a:pPr>
            <a:r>
              <a:rPr lang="en-GB" sz="2000" dirty="0" smtClean="0"/>
              <a:t>Which account do you find more believable?</a:t>
            </a:r>
          </a:p>
          <a:p>
            <a:pPr marL="0" indent="0">
              <a:buNone/>
            </a:pPr>
            <a:endParaRPr lang="en-GB" sz="2000" dirty="0"/>
          </a:p>
          <a:p>
            <a:pPr marL="0" indent="0">
              <a:buNone/>
            </a:pPr>
            <a:r>
              <a:rPr lang="en-GB" sz="2000" dirty="0" smtClean="0"/>
              <a:t>What does their accounts say about Alexander’s character?</a:t>
            </a:r>
            <a:endParaRPr lang="en-GB" sz="2000" dirty="0"/>
          </a:p>
        </p:txBody>
      </p:sp>
    </p:spTree>
    <p:extLst>
      <p:ext uri="{BB962C8B-B14F-4D97-AF65-F5344CB8AC3E}">
        <p14:creationId xmlns:p14="http://schemas.microsoft.com/office/powerpoint/2010/main" val="403367330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8"/>
            <a:ext cx="6586491" cy="1286160"/>
          </a:xfrm>
        </p:spPr>
        <p:txBody>
          <a:bodyPr anchor="b">
            <a:normAutofit/>
          </a:bodyPr>
          <a:lstStyle/>
          <a:p>
            <a:r>
              <a:rPr lang="en-GB" b="1" dirty="0"/>
              <a:t>Death of Darius</a:t>
            </a:r>
          </a:p>
        </p:txBody>
      </p:sp>
      <p:pic>
        <p:nvPicPr>
          <p:cNvPr id="9218" name="Picture 2" descr="Image result for death of darius"/>
          <p:cNvPicPr>
            <a:picLocks noChangeAspect="1" noChangeArrowheads="1"/>
          </p:cNvPicPr>
          <p:nvPr/>
        </p:nvPicPr>
        <p:blipFill rotWithShape="1">
          <a:blip r:embed="rId2">
            <a:extLst>
              <a:ext uri="{28A0092B-C50C-407E-A947-70E740481C1C}">
                <a14:useLocalDpi xmlns:a14="http://schemas.microsoft.com/office/drawing/2010/main" val="0"/>
              </a:ext>
            </a:extLst>
          </a:blip>
          <a:srcRect l="25375" r="25763" b="-4"/>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AB00"/>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65431" y="2438400"/>
            <a:ext cx="6586489" cy="3785419"/>
          </a:xfrm>
        </p:spPr>
        <p:txBody>
          <a:bodyPr>
            <a:normAutofit/>
          </a:bodyPr>
          <a:lstStyle/>
          <a:p>
            <a:r>
              <a:rPr lang="en-GB" sz="2000"/>
              <a:t>Darius fled after the battle of Gaugamela hoping to raise support in the eastern provinces of the empire – such as Bactria and Hyrcania</a:t>
            </a:r>
          </a:p>
          <a:p>
            <a:r>
              <a:rPr lang="en-GB" sz="2000"/>
              <a:t>The Satrap (Governor of Bactria) of Bactria, Bessus, betrayed Darius and killed him</a:t>
            </a:r>
          </a:p>
          <a:p>
            <a:r>
              <a:rPr lang="en-GB" sz="2000"/>
              <a:t>Read Arrian and Plutarch to see Alexander’s reaction</a:t>
            </a:r>
          </a:p>
          <a:p>
            <a:r>
              <a:rPr lang="en-GB" sz="2000"/>
              <a:t>Why do you think Alexander react in this way?</a:t>
            </a:r>
          </a:p>
        </p:txBody>
      </p:sp>
    </p:spTree>
    <p:extLst>
      <p:ext uri="{BB962C8B-B14F-4D97-AF65-F5344CB8AC3E}">
        <p14:creationId xmlns:p14="http://schemas.microsoft.com/office/powerpoint/2010/main" val="247102132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37F0D7-F1A6-4FED-A87A-41078AF9106D}"/>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b="6250"/>
          <a:stretch/>
        </p:blipFill>
        <p:spPr>
          <a:xfrm>
            <a:off x="20" y="1"/>
            <a:ext cx="12191980" cy="6857999"/>
          </a:xfrm>
          <a:prstGeom prst="rect">
            <a:avLst/>
          </a:prstGeom>
        </p:spPr>
      </p:pic>
      <p:sp>
        <p:nvSpPr>
          <p:cNvPr id="2" name="Title 1">
            <a:extLst>
              <a:ext uri="{FF2B5EF4-FFF2-40B4-BE49-F238E27FC236}">
                <a16:creationId xmlns:a16="http://schemas.microsoft.com/office/drawing/2014/main" id="{32C621B5-4DEA-4610-B2E6-4260B9B11560}"/>
              </a:ext>
            </a:extLst>
          </p:cNvPr>
          <p:cNvSpPr>
            <a:spLocks noGrp="1"/>
          </p:cNvSpPr>
          <p:nvPr>
            <p:ph type="ctrTitle"/>
          </p:nvPr>
        </p:nvSpPr>
        <p:spPr>
          <a:xfrm>
            <a:off x="1524000" y="1122362"/>
            <a:ext cx="9144000" cy="2900518"/>
          </a:xfrm>
        </p:spPr>
        <p:txBody>
          <a:bodyPr>
            <a:normAutofit/>
          </a:bodyPr>
          <a:lstStyle/>
          <a:p>
            <a:r>
              <a:rPr lang="en-IE" dirty="0">
                <a:solidFill>
                  <a:srgbClr val="FFFFFF"/>
                </a:solidFill>
              </a:rPr>
              <a:t>Alexander the Great</a:t>
            </a:r>
          </a:p>
        </p:txBody>
      </p:sp>
      <p:sp>
        <p:nvSpPr>
          <p:cNvPr id="3" name="Subtitle 2">
            <a:extLst>
              <a:ext uri="{FF2B5EF4-FFF2-40B4-BE49-F238E27FC236}">
                <a16:creationId xmlns:a16="http://schemas.microsoft.com/office/drawing/2014/main" id="{3CF5FBDB-1508-4ADF-B4B4-947AACCB3E00}"/>
              </a:ext>
            </a:extLst>
          </p:cNvPr>
          <p:cNvSpPr>
            <a:spLocks noGrp="1"/>
          </p:cNvSpPr>
          <p:nvPr>
            <p:ph type="subTitle" idx="1"/>
          </p:nvPr>
        </p:nvSpPr>
        <p:spPr>
          <a:xfrm>
            <a:off x="1524000" y="4159404"/>
            <a:ext cx="9144000" cy="1098395"/>
          </a:xfrm>
        </p:spPr>
        <p:txBody>
          <a:bodyPr>
            <a:normAutofit/>
          </a:bodyPr>
          <a:lstStyle/>
          <a:p>
            <a:r>
              <a:rPr lang="en-IE" dirty="0">
                <a:solidFill>
                  <a:srgbClr val="FFFFFF"/>
                </a:solidFill>
              </a:rPr>
              <a:t>Plot, Murders, and Mutiny - Orientalism</a:t>
            </a:r>
          </a:p>
        </p:txBody>
      </p:sp>
    </p:spTree>
    <p:extLst>
      <p:ext uri="{BB962C8B-B14F-4D97-AF65-F5344CB8AC3E}">
        <p14:creationId xmlns:p14="http://schemas.microsoft.com/office/powerpoint/2010/main" val="1691385034"/>
      </p:ext>
    </p:extLst>
  </p:cSld>
  <p:clrMapOvr>
    <a:masterClrMapping/>
  </p:clrMapOvr>
  <mc:AlternateContent xmlns:mc="http://schemas.openxmlformats.org/markup-compatibility/2006" xmlns:p14="http://schemas.microsoft.com/office/powerpoint/2010/main">
    <mc:Choice Requires="p14">
      <p:transition spd="slow" p14:dur="2000" advTm="69232"/>
    </mc:Choice>
    <mc:Fallback xmlns="">
      <p:transition spd="slow" advTm="69232"/>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8"/>
            <a:ext cx="6586491" cy="1286160"/>
          </a:xfrm>
        </p:spPr>
        <p:txBody>
          <a:bodyPr vert="horz" lIns="91440" tIns="45720" rIns="91440" bIns="45720" rtlCol="0" anchor="b">
            <a:normAutofit/>
          </a:bodyPr>
          <a:lstStyle/>
          <a:p>
            <a:r>
              <a:rPr lang="en-US" b="1"/>
              <a:t>Orientalism</a:t>
            </a:r>
          </a:p>
        </p:txBody>
      </p:sp>
      <p:pic>
        <p:nvPicPr>
          <p:cNvPr id="12290" name="Picture 2" descr="Image result for alexander in persian dress"/>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9268" r="14768" b="-1"/>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65431" y="2438400"/>
            <a:ext cx="6586489" cy="3785419"/>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After Alexander defeated Darius and the Persians at Gaugamela in 331 B.C. the first phase of his campaign had come to an end – he had conquered the Persian army. Now he faced the task of incorporating the Persians into his new empire. To do this he adopted a policy of </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integration</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blending Greek and Eastern customs. This is called </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Orientalism</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Reading the texts from Arrian and Plutarch – note their reaction and opinion on this policy.</a:t>
            </a:r>
          </a:p>
        </p:txBody>
      </p:sp>
    </p:spTree>
    <p:extLst>
      <p:ext uri="{BB962C8B-B14F-4D97-AF65-F5344CB8AC3E}">
        <p14:creationId xmlns:p14="http://schemas.microsoft.com/office/powerpoint/2010/main" val="1408300365"/>
      </p:ext>
    </p:extLst>
  </p:cSld>
  <p:clrMapOvr>
    <a:masterClrMapping/>
  </p:clrMapOvr>
  <mc:AlternateContent xmlns:mc="http://schemas.openxmlformats.org/markup-compatibility/2006" xmlns:p14="http://schemas.microsoft.com/office/powerpoint/2010/main">
    <mc:Choice Requires="p14">
      <p:transition spd="slow" p14:dur="2000" advTm="154350"/>
    </mc:Choice>
    <mc:Fallback xmlns="">
      <p:transition spd="slow" advTm="154350"/>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3793"/>
          <a:stretch/>
        </p:blipFill>
        <p:spPr>
          <a:xfrm>
            <a:off x="0" y="0"/>
            <a:ext cx="12192000" cy="6858000"/>
          </a:xfrm>
          <a:prstGeom prst="rect">
            <a:avLst/>
          </a:prstGeom>
        </p:spPr>
      </p:pic>
    </p:spTree>
    <p:extLst>
      <p:ext uri="{BB962C8B-B14F-4D97-AF65-F5344CB8AC3E}">
        <p14:creationId xmlns:p14="http://schemas.microsoft.com/office/powerpoint/2010/main" val="3060225344"/>
      </p:ext>
    </p:extLst>
  </p:cSld>
  <p:clrMapOvr>
    <a:masterClrMapping/>
  </p:clrMapOvr>
  <mc:AlternateContent xmlns:mc="http://schemas.openxmlformats.org/markup-compatibility/2006" xmlns:p14="http://schemas.microsoft.com/office/powerpoint/2010/main">
    <mc:Choice Requires="p14">
      <p:transition spd="slow" p14:dur="2000" advTm="142978"/>
    </mc:Choice>
    <mc:Fallback xmlns="">
      <p:transition spd="slow" advTm="142978"/>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F952E-BD32-4150-A12C-8537580E4AA3}"/>
              </a:ext>
            </a:extLst>
          </p:cNvPr>
          <p:cNvSpPr>
            <a:spLocks noGrp="1"/>
          </p:cNvSpPr>
          <p:nvPr>
            <p:ph type="title"/>
          </p:nvPr>
        </p:nvSpPr>
        <p:spPr>
          <a:xfrm>
            <a:off x="4965430" y="629268"/>
            <a:ext cx="6586491" cy="1286160"/>
          </a:xfrm>
        </p:spPr>
        <p:txBody>
          <a:bodyPr anchor="b">
            <a:normAutofit/>
          </a:bodyPr>
          <a:lstStyle/>
          <a:p>
            <a:r>
              <a:rPr lang="en-IE" sz="4100"/>
              <a:t>Plots and dissent against Alexander</a:t>
            </a:r>
          </a:p>
        </p:txBody>
      </p:sp>
      <p:sp>
        <p:nvSpPr>
          <p:cNvPr id="9" name="Content Placeholder 8">
            <a:extLst>
              <a:ext uri="{FF2B5EF4-FFF2-40B4-BE49-F238E27FC236}">
                <a16:creationId xmlns:a16="http://schemas.microsoft.com/office/drawing/2014/main" id="{83FCD4D0-55B9-4148-BA21-7BC44E2EF4F4}"/>
              </a:ext>
            </a:extLst>
          </p:cNvPr>
          <p:cNvSpPr>
            <a:spLocks noGrp="1"/>
          </p:cNvSpPr>
          <p:nvPr>
            <p:ph idx="1"/>
          </p:nvPr>
        </p:nvSpPr>
        <p:spPr>
          <a:xfrm>
            <a:off x="4965431" y="2438400"/>
            <a:ext cx="6586489" cy="3785419"/>
          </a:xfrm>
        </p:spPr>
        <p:txBody>
          <a:bodyPr>
            <a:normAutofit/>
          </a:bodyPr>
          <a:lstStyle/>
          <a:p>
            <a:pPr marL="0" indent="0">
              <a:buNone/>
            </a:pPr>
            <a:r>
              <a:rPr lang="en-US" sz="2000" dirty="0"/>
              <a:t>The result of Alexander’s policies of Orientalism led to several key plots, murders, and mutinies against Alexander.</a:t>
            </a:r>
          </a:p>
          <a:p>
            <a:pPr marL="0" indent="0">
              <a:buNone/>
            </a:pPr>
            <a:r>
              <a:rPr lang="en-US" sz="2000" dirty="0"/>
              <a:t>We will read some extracts from Arrian and Plutarch exploring these.</a:t>
            </a:r>
          </a:p>
          <a:p>
            <a:r>
              <a:rPr lang="en-US" sz="2000" dirty="0"/>
              <a:t>Philotas</a:t>
            </a:r>
          </a:p>
          <a:p>
            <a:r>
              <a:rPr lang="en-US" sz="2000" dirty="0"/>
              <a:t>Cleitus the Black</a:t>
            </a:r>
          </a:p>
          <a:p>
            <a:r>
              <a:rPr lang="en-US" sz="2000" dirty="0"/>
              <a:t>Callisthenes</a:t>
            </a:r>
          </a:p>
          <a:p>
            <a:r>
              <a:rPr lang="en-US" sz="2000" dirty="0"/>
              <a:t>Mutiny at Opis</a:t>
            </a:r>
          </a:p>
        </p:txBody>
      </p:sp>
      <p:pic>
        <p:nvPicPr>
          <p:cNvPr id="5" name="Content Placeholder 4" descr="A group of people in a room&#10;&#10;Description automatically generated">
            <a:extLst>
              <a:ext uri="{FF2B5EF4-FFF2-40B4-BE49-F238E27FC236}">
                <a16:creationId xmlns:a16="http://schemas.microsoft.com/office/drawing/2014/main" id="{6AFED0FC-4460-4B1E-9E95-3A6D8A90D182}"/>
              </a:ext>
            </a:extLst>
          </p:cNvPr>
          <p:cNvPicPr>
            <a:picLocks noChangeAspect="1"/>
          </p:cNvPicPr>
          <p:nvPr/>
        </p:nvPicPr>
        <p:blipFill rotWithShape="1">
          <a:blip r:embed="rId2">
            <a:extLst>
              <a:ext uri="{28A0092B-C50C-407E-A947-70E740481C1C}">
                <a14:useLocalDpi xmlns:a14="http://schemas.microsoft.com/office/drawing/2010/main" val="0"/>
              </a:ext>
            </a:extLst>
          </a:blip>
          <a:srcRect l="24044" r="38272" b="-1"/>
          <a:stretch/>
        </p:blipFill>
        <p:spPr>
          <a:xfrm>
            <a:off x="20" y="10"/>
            <a:ext cx="4635571" cy="6857990"/>
          </a:xfrm>
          <a:prstGeom prst="rect">
            <a:avLst/>
          </a:prstGeom>
          <a:effectLst/>
        </p:spPr>
      </p:pic>
      <p:cxnSp>
        <p:nvCxnSpPr>
          <p:cNvPr id="14" name="Straight Connector 13">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AC78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9734937"/>
      </p:ext>
    </p:extLst>
  </p:cSld>
  <p:clrMapOvr>
    <a:masterClrMapping/>
  </p:clrMapOvr>
  <mc:AlternateContent xmlns:mc="http://schemas.openxmlformats.org/markup-compatibility/2006" xmlns:p14="http://schemas.microsoft.com/office/powerpoint/2010/main">
    <mc:Choice Requires="p14">
      <p:transition spd="slow" p14:dur="2000" advTm="52285"/>
    </mc:Choice>
    <mc:Fallback xmlns="">
      <p:transition spd="slow" advTm="52285"/>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8"/>
            <a:ext cx="6586491" cy="1286160"/>
          </a:xfrm>
        </p:spPr>
        <p:txBody>
          <a:bodyPr vert="horz" lIns="91440" tIns="45720" rIns="91440" bIns="45720" rtlCol="0" anchor="b">
            <a:normAutofit/>
          </a:bodyPr>
          <a:lstStyle/>
          <a:p>
            <a:r>
              <a:rPr lang="en-US" dirty="0"/>
              <a:t>Conspiracy: Philotas</a:t>
            </a:r>
          </a:p>
        </p:txBody>
      </p:sp>
      <p:sp>
        <p:nvSpPr>
          <p:cNvPr id="4" name="TextBox 3"/>
          <p:cNvSpPr txBox="1"/>
          <p:nvPr/>
        </p:nvSpPr>
        <p:spPr>
          <a:xfrm>
            <a:off x="4965431" y="2438400"/>
            <a:ext cx="6586489" cy="3785419"/>
          </a:xfrm>
          <a:prstGeom prst="rect">
            <a:avLst/>
          </a:prstGeom>
        </p:spPr>
        <p:txBody>
          <a:bodyPr vert="horz" lIns="91440" tIns="45720" rIns="91440" bIns="45720" rtlCol="0">
            <a:normAutofit/>
          </a:bodyPr>
          <a:lstStyle/>
          <a:p>
            <a:pPr marR="0" lvl="0" defTabSz="914400" fontAlgn="auto">
              <a:lnSpc>
                <a:spcPct val="90000"/>
              </a:lnSpc>
              <a:spcBef>
                <a:spcPts val="0"/>
              </a:spcBef>
              <a:spcAft>
                <a:spcPts val="600"/>
              </a:spcAft>
              <a:buClrTx/>
              <a:buSzTx/>
              <a:tabLst/>
              <a:defRPr/>
            </a:pPr>
            <a:r>
              <a:rPr kumimoji="0" lang="en-US" sz="2000" b="0" i="0" u="none" strike="noStrike" cap="none" spc="0" normalizeH="0" baseline="0" noProof="0" dirty="0">
                <a:ln>
                  <a:noFill/>
                </a:ln>
                <a:effectLst/>
                <a:uLnTx/>
                <a:uFillTx/>
              </a:rPr>
              <a:t>While we read Arrian and </a:t>
            </a:r>
            <a:r>
              <a:rPr kumimoji="0" lang="en-US" sz="2000" b="0" i="0" u="none" strike="noStrike" cap="none" spc="0" normalizeH="0" baseline="0" noProof="0" dirty="0" err="1">
                <a:ln>
                  <a:noFill/>
                </a:ln>
                <a:effectLst/>
                <a:uLnTx/>
                <a:uFillTx/>
              </a:rPr>
              <a:t>Plutarchs</a:t>
            </a:r>
            <a:r>
              <a:rPr kumimoji="0" lang="en-US" sz="2000" b="0" i="0" u="none" strike="noStrike" cap="none" spc="0" normalizeH="0" baseline="0" noProof="0" dirty="0">
                <a:ln>
                  <a:noFill/>
                </a:ln>
                <a:effectLst/>
                <a:uLnTx/>
                <a:uFillTx/>
              </a:rPr>
              <a:t> account of the conspiracy of Philotas ask yourself these questions.</a:t>
            </a:r>
          </a:p>
          <a:p>
            <a:pPr marL="0" marR="0" lvl="0" indent="-228600" defTabSz="914400" fontAlgn="auto">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cap="none" spc="0" normalizeH="0" baseline="0" noProof="0" dirty="0">
              <a:ln>
                <a:noFill/>
              </a:ln>
              <a:effectLst/>
              <a:uLnTx/>
              <a:uFillTx/>
            </a:endParaRPr>
          </a:p>
          <a:p>
            <a:pPr marL="0" marR="0" lvl="0" indent="-228600" defTabSz="914400" fontAlgn="auto">
              <a:lnSpc>
                <a:spcPct val="90000"/>
              </a:lnSpc>
              <a:spcBef>
                <a:spcPts val="0"/>
              </a:spcBef>
              <a:spcAft>
                <a:spcPts val="600"/>
              </a:spcAft>
              <a:buClrTx/>
              <a:buSzTx/>
              <a:buFont typeface="Arial" panose="020B0604020202020204" pitchFamily="34" charset="0"/>
              <a:buChar char="•"/>
              <a:tabLst/>
              <a:defRPr/>
            </a:pPr>
            <a:r>
              <a:rPr kumimoji="0" lang="en-US" sz="2000" b="0" i="0" u="none" strike="noStrike" cap="none" spc="0" normalizeH="0" baseline="0" noProof="0" dirty="0">
                <a:ln>
                  <a:noFill/>
                </a:ln>
                <a:effectLst/>
                <a:uLnTx/>
                <a:uFillTx/>
              </a:rPr>
              <a:t>Who was Philotas?</a:t>
            </a:r>
          </a:p>
          <a:p>
            <a:pPr marL="0" marR="0" lvl="0" indent="-228600" defTabSz="914400" fontAlgn="auto">
              <a:lnSpc>
                <a:spcPct val="90000"/>
              </a:lnSpc>
              <a:spcBef>
                <a:spcPts val="0"/>
              </a:spcBef>
              <a:spcAft>
                <a:spcPts val="600"/>
              </a:spcAft>
              <a:buClrTx/>
              <a:buSzTx/>
              <a:buFont typeface="Arial" panose="020B0604020202020204" pitchFamily="34" charset="0"/>
              <a:buChar char="•"/>
              <a:tabLst/>
              <a:defRPr/>
            </a:pPr>
            <a:r>
              <a:rPr kumimoji="0" lang="en-US" sz="2000" b="0" i="0" u="none" strike="noStrike" cap="none" spc="0" normalizeH="0" baseline="0" noProof="0" dirty="0">
                <a:ln>
                  <a:noFill/>
                </a:ln>
                <a:effectLst/>
                <a:uLnTx/>
                <a:uFillTx/>
              </a:rPr>
              <a:t>How was he involved in the conspiracy on Alexander’s Life?</a:t>
            </a:r>
          </a:p>
          <a:p>
            <a:pPr marL="0" marR="0" lvl="0" indent="-228600" defTabSz="914400" fontAlgn="auto">
              <a:lnSpc>
                <a:spcPct val="90000"/>
              </a:lnSpc>
              <a:spcBef>
                <a:spcPts val="0"/>
              </a:spcBef>
              <a:spcAft>
                <a:spcPts val="600"/>
              </a:spcAft>
              <a:buClrTx/>
              <a:buSzTx/>
              <a:buFont typeface="Arial" panose="020B0604020202020204" pitchFamily="34" charset="0"/>
              <a:buChar char="•"/>
              <a:tabLst/>
              <a:defRPr/>
            </a:pPr>
            <a:r>
              <a:rPr kumimoji="0" lang="en-US" sz="2000" b="0" i="0" u="none" strike="noStrike" cap="none" spc="0" normalizeH="0" baseline="0" noProof="0" dirty="0">
                <a:ln>
                  <a:noFill/>
                </a:ln>
                <a:effectLst/>
                <a:uLnTx/>
                <a:uFillTx/>
              </a:rPr>
              <a:t>What are the main reasons for Alexander’s actions against him? What were Alexander’s motives?</a:t>
            </a:r>
          </a:p>
          <a:p>
            <a:pPr marL="0" marR="0" lvl="0" indent="-228600" defTabSz="914400" fontAlgn="auto">
              <a:lnSpc>
                <a:spcPct val="90000"/>
              </a:lnSpc>
              <a:spcBef>
                <a:spcPts val="0"/>
              </a:spcBef>
              <a:spcAft>
                <a:spcPts val="600"/>
              </a:spcAft>
              <a:buClrTx/>
              <a:buSzTx/>
              <a:buFont typeface="Arial" panose="020B0604020202020204" pitchFamily="34" charset="0"/>
              <a:buChar char="•"/>
              <a:tabLst/>
              <a:defRPr/>
            </a:pPr>
            <a:r>
              <a:rPr kumimoji="0" lang="en-US" sz="2000" b="0" i="0" u="none" strike="noStrike" cap="none" spc="0" normalizeH="0" baseline="0" noProof="0" dirty="0">
                <a:ln>
                  <a:noFill/>
                </a:ln>
                <a:effectLst/>
                <a:uLnTx/>
                <a:uFillTx/>
              </a:rPr>
              <a:t>Do you believe Alexander was justified in his actions – should Parmenion have been killed?</a:t>
            </a:r>
          </a:p>
        </p:txBody>
      </p:sp>
      <p:pic>
        <p:nvPicPr>
          <p:cNvPr id="13314" name="Picture 2" descr="Image result for philotas"/>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3983" r="37289"/>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13316"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D79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8395349"/>
      </p:ext>
    </p:extLst>
  </p:cSld>
  <p:clrMapOvr>
    <a:masterClrMapping/>
  </p:clrMapOvr>
  <mc:AlternateContent xmlns:mc="http://schemas.openxmlformats.org/markup-compatibility/2006" xmlns:p14="http://schemas.microsoft.com/office/powerpoint/2010/main">
    <mc:Choice Requires="p14">
      <p:transition spd="slow" p14:dur="2000" advTm="119306"/>
    </mc:Choice>
    <mc:Fallback xmlns="">
      <p:transition spd="slow" advTm="119306"/>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B97F24A-32CE-4C1C-A50D-3016B394DC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 up of a tree&#10;&#10;Description automatically generated">
            <a:extLst>
              <a:ext uri="{FF2B5EF4-FFF2-40B4-BE49-F238E27FC236}">
                <a16:creationId xmlns:a16="http://schemas.microsoft.com/office/drawing/2014/main" id="{83DF30B6-CAA3-4E33-84CA-55000F1EA79F}"/>
              </a:ext>
            </a:extLst>
          </p:cNvPr>
          <p:cNvPicPr>
            <a:picLocks noChangeAspect="1"/>
          </p:cNvPicPr>
          <p:nvPr/>
        </p:nvPicPr>
        <p:blipFill rotWithShape="1">
          <a:blip r:embed="rId2">
            <a:extLst>
              <a:ext uri="{28A0092B-C50C-407E-A947-70E740481C1C}">
                <a14:useLocalDpi xmlns:a14="http://schemas.microsoft.com/office/drawing/2010/main" val="0"/>
              </a:ext>
            </a:extLst>
          </a:blip>
          <a:srcRect r="7625" b="2"/>
          <a:stretch/>
        </p:blipFill>
        <p:spPr>
          <a:xfrm>
            <a:off x="4648200" y="647700"/>
            <a:ext cx="6896100" cy="5537200"/>
          </a:xfrm>
          <a:prstGeom prst="rect">
            <a:avLst/>
          </a:prstGeom>
        </p:spPr>
      </p:pic>
      <p:sp>
        <p:nvSpPr>
          <p:cNvPr id="2" name="Title 1">
            <a:extLst>
              <a:ext uri="{FF2B5EF4-FFF2-40B4-BE49-F238E27FC236}">
                <a16:creationId xmlns:a16="http://schemas.microsoft.com/office/drawing/2014/main" id="{6CE8ACF0-E071-4AC8-A43C-6728397AED6C}"/>
              </a:ext>
            </a:extLst>
          </p:cNvPr>
          <p:cNvSpPr>
            <a:spLocks noGrp="1"/>
          </p:cNvSpPr>
          <p:nvPr>
            <p:ph type="title"/>
          </p:nvPr>
        </p:nvSpPr>
        <p:spPr>
          <a:xfrm>
            <a:off x="630936" y="639520"/>
            <a:ext cx="3429000" cy="1719072"/>
          </a:xfrm>
        </p:spPr>
        <p:txBody>
          <a:bodyPr anchor="b">
            <a:normAutofit/>
          </a:bodyPr>
          <a:lstStyle/>
          <a:p>
            <a:r>
              <a:rPr lang="en-IE" sz="5400"/>
              <a:t>Bessus</a:t>
            </a:r>
          </a:p>
        </p:txBody>
      </p:sp>
      <p:sp>
        <p:nvSpPr>
          <p:cNvPr id="9" name="Content Placeholder 8">
            <a:extLst>
              <a:ext uri="{FF2B5EF4-FFF2-40B4-BE49-F238E27FC236}">
                <a16:creationId xmlns:a16="http://schemas.microsoft.com/office/drawing/2014/main" id="{360E1A88-CB76-4EDE-B224-3A02C89AA472}"/>
              </a:ext>
            </a:extLst>
          </p:cNvPr>
          <p:cNvSpPr>
            <a:spLocks noGrp="1"/>
          </p:cNvSpPr>
          <p:nvPr>
            <p:ph idx="1"/>
          </p:nvPr>
        </p:nvSpPr>
        <p:spPr>
          <a:xfrm>
            <a:off x="622300" y="2806700"/>
            <a:ext cx="3429000" cy="3403600"/>
          </a:xfrm>
        </p:spPr>
        <p:txBody>
          <a:bodyPr wrap="square" anchor="t">
            <a:normAutofit/>
          </a:bodyPr>
          <a:lstStyle/>
          <a:p>
            <a:pPr marL="0" indent="0">
              <a:buNone/>
            </a:pPr>
            <a:r>
              <a:rPr lang="en-US" sz="1500"/>
              <a:t>While we reading the account of the execution of Bessus ask yourself these questions.</a:t>
            </a:r>
          </a:p>
          <a:p>
            <a:pPr marL="0" indent="0">
              <a:buNone/>
            </a:pPr>
            <a:endParaRPr lang="en-US" sz="1500"/>
          </a:p>
          <a:p>
            <a:r>
              <a:rPr lang="en-US" sz="1500"/>
              <a:t>Why was the execution of Bessus so important to Alexander?</a:t>
            </a:r>
          </a:p>
          <a:p>
            <a:r>
              <a:rPr lang="en-US" sz="1500"/>
              <a:t>What does Alexander’s reaction to Darius death show about his character?</a:t>
            </a:r>
          </a:p>
          <a:p>
            <a:r>
              <a:rPr lang="en-US" sz="1500"/>
              <a:t>Are Alexander’s brutal punishments of Alexander justified? To they show a change in character or policy.</a:t>
            </a:r>
          </a:p>
          <a:p>
            <a:endParaRPr lang="en-US" sz="1500"/>
          </a:p>
        </p:txBody>
      </p:sp>
    </p:spTree>
    <p:extLst>
      <p:ext uri="{BB962C8B-B14F-4D97-AF65-F5344CB8AC3E}">
        <p14:creationId xmlns:p14="http://schemas.microsoft.com/office/powerpoint/2010/main" val="1500365533"/>
      </p:ext>
    </p:extLst>
  </p:cSld>
  <p:clrMapOvr>
    <a:masterClrMapping/>
  </p:clrMapOvr>
  <mc:AlternateContent xmlns:mc="http://schemas.openxmlformats.org/markup-compatibility/2006" xmlns:p14="http://schemas.microsoft.com/office/powerpoint/2010/main">
    <mc:Choice Requires="p14">
      <p:transition spd="slow" p14:dur="2000" advTm="45474"/>
    </mc:Choice>
    <mc:Fallback xmlns="">
      <p:transition spd="slow" advTm="45474"/>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37F0D7-F1A6-4FED-A87A-41078AF9106D}"/>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b="6250"/>
          <a:stretch/>
        </p:blipFill>
        <p:spPr>
          <a:xfrm>
            <a:off x="20" y="1"/>
            <a:ext cx="12191980" cy="6857999"/>
          </a:xfrm>
          <a:prstGeom prst="rect">
            <a:avLst/>
          </a:prstGeom>
        </p:spPr>
      </p:pic>
      <p:sp>
        <p:nvSpPr>
          <p:cNvPr id="2" name="Title 1">
            <a:extLst>
              <a:ext uri="{FF2B5EF4-FFF2-40B4-BE49-F238E27FC236}">
                <a16:creationId xmlns:a16="http://schemas.microsoft.com/office/drawing/2014/main" id="{32C621B5-4DEA-4610-B2E6-4260B9B11560}"/>
              </a:ext>
            </a:extLst>
          </p:cNvPr>
          <p:cNvSpPr>
            <a:spLocks noGrp="1"/>
          </p:cNvSpPr>
          <p:nvPr>
            <p:ph type="ctrTitle"/>
          </p:nvPr>
        </p:nvSpPr>
        <p:spPr>
          <a:xfrm>
            <a:off x="1524000" y="1122362"/>
            <a:ext cx="9144000" cy="2900518"/>
          </a:xfrm>
        </p:spPr>
        <p:txBody>
          <a:bodyPr>
            <a:normAutofit/>
          </a:bodyPr>
          <a:lstStyle/>
          <a:p>
            <a:r>
              <a:rPr lang="en-IE">
                <a:solidFill>
                  <a:srgbClr val="FFFFFF"/>
                </a:solidFill>
              </a:rPr>
              <a:t>Alexander the Great</a:t>
            </a:r>
          </a:p>
        </p:txBody>
      </p:sp>
      <p:sp>
        <p:nvSpPr>
          <p:cNvPr id="3" name="Subtitle 2">
            <a:extLst>
              <a:ext uri="{FF2B5EF4-FFF2-40B4-BE49-F238E27FC236}">
                <a16:creationId xmlns:a16="http://schemas.microsoft.com/office/drawing/2014/main" id="{3CF5FBDB-1508-4ADF-B4B4-947AACCB3E00}"/>
              </a:ext>
            </a:extLst>
          </p:cNvPr>
          <p:cNvSpPr>
            <a:spLocks noGrp="1"/>
          </p:cNvSpPr>
          <p:nvPr>
            <p:ph type="subTitle" idx="1"/>
          </p:nvPr>
        </p:nvSpPr>
        <p:spPr>
          <a:xfrm>
            <a:off x="1524000" y="4159404"/>
            <a:ext cx="9144000" cy="1098395"/>
          </a:xfrm>
        </p:spPr>
        <p:txBody>
          <a:bodyPr>
            <a:normAutofit/>
          </a:bodyPr>
          <a:lstStyle/>
          <a:p>
            <a:r>
              <a:rPr lang="en-IE" dirty="0">
                <a:solidFill>
                  <a:srgbClr val="FFFFFF"/>
                </a:solidFill>
              </a:rPr>
              <a:t>Development of Macedonian War Machine</a:t>
            </a:r>
          </a:p>
        </p:txBody>
      </p:sp>
    </p:spTree>
    <p:extLst>
      <p:ext uri="{BB962C8B-B14F-4D97-AF65-F5344CB8AC3E}">
        <p14:creationId xmlns:p14="http://schemas.microsoft.com/office/powerpoint/2010/main" val="1852752303"/>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D7B6173-1D58-48E2-83CF-37350F315F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D7306705-DC71-4CE4-8F1D-A1CC2CC345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 name="Picture 74">
            <a:extLst>
              <a:ext uri="{FF2B5EF4-FFF2-40B4-BE49-F238E27FC236}">
                <a16:creationId xmlns:a16="http://schemas.microsoft.com/office/drawing/2014/main" id="{B0DAC8FB-A162-44E3-A606-C855A03A5B0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77" name="Rectangle 76">
            <a:extLst>
              <a:ext uri="{FF2B5EF4-FFF2-40B4-BE49-F238E27FC236}">
                <a16:creationId xmlns:a16="http://schemas.microsoft.com/office/drawing/2014/main" id="{21BDEC81-16A7-4451-B893-C15000083B7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a:extLst>
              <a:ext uri="{FF2B5EF4-FFF2-40B4-BE49-F238E27FC236}">
                <a16:creationId xmlns:a16="http://schemas.microsoft.com/office/drawing/2014/main" id="{1C46D6A8-3BB5-4959-BE37-5611070FFC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678" y="0"/>
            <a:ext cx="11145980" cy="6870723"/>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pic>
        <p:nvPicPr>
          <p:cNvPr id="14338" name="Picture 2" descr="Image result for cleitus the black"/>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4577" r="-2" b="-2"/>
          <a:stretch/>
        </p:blipFill>
        <p:spPr bwMode="auto">
          <a:xfrm>
            <a:off x="1155700" y="165100"/>
            <a:ext cx="4368800" cy="6515100"/>
          </a:xfrm>
          <a:prstGeom prst="rect">
            <a:avLst/>
          </a:prstGeom>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362700" y="2959100"/>
            <a:ext cx="4813300" cy="2933700"/>
          </a:xfrm>
          <a:prstGeom prst="rect">
            <a:avLst/>
          </a:prstGeom>
        </p:spPr>
        <p:txBody>
          <a:bodyPr vert="horz" wrap="square" lIns="91440" tIns="45720" rIns="91440" bIns="45720" rtlCol="0" anchor="t">
            <a:normAutofit/>
          </a:bodyPr>
          <a:lstStyle/>
          <a:p>
            <a:pPr marR="0" lvl="0" defTabSz="914400" fontAlgn="auto">
              <a:lnSpc>
                <a:spcPct val="90000"/>
              </a:lnSpc>
              <a:spcBef>
                <a:spcPts val="0"/>
              </a:spcBef>
              <a:spcAft>
                <a:spcPts val="600"/>
              </a:spcAft>
              <a:buClrTx/>
              <a:buSzTx/>
              <a:tabLst/>
              <a:defRPr/>
            </a:pPr>
            <a:r>
              <a:rPr kumimoji="0" lang="en-US" sz="1500" b="0" i="0" u="none" strike="noStrike" cap="none" spc="0" normalizeH="0" baseline="0" noProof="0" dirty="0">
                <a:ln>
                  <a:noFill/>
                </a:ln>
                <a:effectLst/>
                <a:uLnTx/>
                <a:uFillTx/>
              </a:rPr>
              <a:t>While we read Arrian and </a:t>
            </a:r>
            <a:r>
              <a:rPr kumimoji="0" lang="en-US" sz="1500" b="0" i="0" u="none" strike="noStrike" cap="none" spc="0" normalizeH="0" baseline="0" noProof="0" dirty="0" err="1">
                <a:ln>
                  <a:noFill/>
                </a:ln>
                <a:effectLst/>
                <a:uLnTx/>
                <a:uFillTx/>
              </a:rPr>
              <a:t>Plutarchs</a:t>
            </a:r>
            <a:r>
              <a:rPr kumimoji="0" lang="en-US" sz="1500" b="0" i="0" u="none" strike="noStrike" cap="none" spc="0" normalizeH="0" baseline="0" noProof="0" dirty="0">
                <a:ln>
                  <a:noFill/>
                </a:ln>
                <a:effectLst/>
                <a:uLnTx/>
                <a:uFillTx/>
              </a:rPr>
              <a:t> account of the murder of Cleitus the Black ask yourself these questions.</a:t>
            </a:r>
          </a:p>
          <a:p>
            <a:pPr marL="0" marR="0" lvl="0" indent="-228600" defTabSz="914400" fontAlgn="auto">
              <a:lnSpc>
                <a:spcPct val="90000"/>
              </a:lnSpc>
              <a:spcBef>
                <a:spcPts val="0"/>
              </a:spcBef>
              <a:spcAft>
                <a:spcPts val="600"/>
              </a:spcAft>
              <a:buClrTx/>
              <a:buSzTx/>
              <a:buFont typeface="Arial" panose="020B0604020202020204" pitchFamily="34" charset="0"/>
              <a:buChar char="•"/>
              <a:tabLst/>
              <a:defRPr/>
            </a:pPr>
            <a:endParaRPr kumimoji="0" lang="en-US" sz="1500" b="0" i="0" u="none" strike="noStrike" cap="none" spc="0" normalizeH="0" baseline="0" noProof="0" dirty="0">
              <a:ln>
                <a:noFill/>
              </a:ln>
              <a:effectLst/>
              <a:uLnTx/>
              <a:uFillTx/>
            </a:endParaRPr>
          </a:p>
          <a:p>
            <a:pPr marL="0" marR="0" lvl="0" indent="-228600" defTabSz="914400" fontAlgn="auto">
              <a:lnSpc>
                <a:spcPct val="90000"/>
              </a:lnSpc>
              <a:spcBef>
                <a:spcPts val="0"/>
              </a:spcBef>
              <a:spcAft>
                <a:spcPts val="600"/>
              </a:spcAft>
              <a:buClrTx/>
              <a:buSzTx/>
              <a:buFont typeface="Arial" panose="020B0604020202020204" pitchFamily="34" charset="0"/>
              <a:buChar char="•"/>
              <a:tabLst/>
              <a:defRPr/>
            </a:pPr>
            <a:r>
              <a:rPr kumimoji="0" lang="en-US" sz="1500" b="0" i="0" u="none" strike="noStrike" cap="none" spc="0" normalizeH="0" baseline="0" noProof="0" dirty="0">
                <a:ln>
                  <a:noFill/>
                </a:ln>
                <a:effectLst/>
                <a:uLnTx/>
                <a:uFillTx/>
              </a:rPr>
              <a:t>Who was Cleitus the Black?</a:t>
            </a:r>
          </a:p>
          <a:p>
            <a:pPr marL="0" marR="0" lvl="0" indent="-228600" defTabSz="914400" fontAlgn="auto">
              <a:lnSpc>
                <a:spcPct val="90000"/>
              </a:lnSpc>
              <a:spcBef>
                <a:spcPts val="0"/>
              </a:spcBef>
              <a:spcAft>
                <a:spcPts val="600"/>
              </a:spcAft>
              <a:buClrTx/>
              <a:buSzTx/>
              <a:buFont typeface="Arial" panose="020B0604020202020204" pitchFamily="34" charset="0"/>
              <a:buChar char="•"/>
              <a:tabLst/>
              <a:defRPr/>
            </a:pPr>
            <a:r>
              <a:rPr kumimoji="0" lang="en-US" sz="1500" b="0" i="0" u="none" strike="noStrike" cap="none" spc="0" normalizeH="0" baseline="0" noProof="0" dirty="0">
                <a:ln>
                  <a:noFill/>
                </a:ln>
                <a:effectLst/>
                <a:uLnTx/>
                <a:uFillTx/>
              </a:rPr>
              <a:t>Why did he argue with Alexander</a:t>
            </a:r>
          </a:p>
          <a:p>
            <a:pPr marL="0" marR="0" lvl="0" indent="-228600" defTabSz="914400" fontAlgn="auto">
              <a:lnSpc>
                <a:spcPct val="90000"/>
              </a:lnSpc>
              <a:spcBef>
                <a:spcPts val="0"/>
              </a:spcBef>
              <a:spcAft>
                <a:spcPts val="600"/>
              </a:spcAft>
              <a:buClrTx/>
              <a:buSzTx/>
              <a:buFont typeface="Arial" panose="020B0604020202020204" pitchFamily="34" charset="0"/>
              <a:buChar char="•"/>
              <a:tabLst/>
              <a:defRPr/>
            </a:pPr>
            <a:r>
              <a:rPr kumimoji="0" lang="en-US" sz="1500" b="0" i="0" u="none" strike="noStrike" cap="none" spc="0" normalizeH="0" baseline="0" noProof="0" dirty="0">
                <a:ln>
                  <a:noFill/>
                </a:ln>
                <a:effectLst/>
                <a:uLnTx/>
                <a:uFillTx/>
              </a:rPr>
              <a:t>What was Alexander’s actions in response?</a:t>
            </a:r>
          </a:p>
          <a:p>
            <a:pPr marL="0" marR="0" lvl="0" indent="-228600" defTabSz="914400" fontAlgn="auto">
              <a:lnSpc>
                <a:spcPct val="90000"/>
              </a:lnSpc>
              <a:spcBef>
                <a:spcPts val="0"/>
              </a:spcBef>
              <a:spcAft>
                <a:spcPts val="600"/>
              </a:spcAft>
              <a:buClrTx/>
              <a:buSzTx/>
              <a:buFont typeface="Arial" panose="020B0604020202020204" pitchFamily="34" charset="0"/>
              <a:buChar char="•"/>
              <a:tabLst/>
              <a:defRPr/>
            </a:pPr>
            <a:r>
              <a:rPr kumimoji="0" lang="en-US" sz="1500" b="0" i="0" u="none" strike="noStrike" cap="none" spc="0" normalizeH="0" baseline="0" noProof="0" dirty="0">
                <a:ln>
                  <a:noFill/>
                </a:ln>
                <a:effectLst/>
                <a:uLnTx/>
                <a:uFillTx/>
              </a:rPr>
              <a:t>Do you believe Alexander was justified in his actions?</a:t>
            </a:r>
          </a:p>
          <a:p>
            <a:pPr marL="0" marR="0" lvl="0" indent="-228600" defTabSz="914400" fontAlgn="auto">
              <a:lnSpc>
                <a:spcPct val="90000"/>
              </a:lnSpc>
              <a:spcBef>
                <a:spcPts val="0"/>
              </a:spcBef>
              <a:spcAft>
                <a:spcPts val="600"/>
              </a:spcAft>
              <a:buClrTx/>
              <a:buSzTx/>
              <a:buFont typeface="Arial" panose="020B0604020202020204" pitchFamily="34" charset="0"/>
              <a:buChar char="•"/>
              <a:tabLst/>
              <a:defRPr/>
            </a:pPr>
            <a:r>
              <a:rPr kumimoji="0" lang="en-US" sz="1500" b="0" i="0" u="none" strike="noStrike" cap="none" spc="0" normalizeH="0" baseline="0" noProof="0" dirty="0">
                <a:ln>
                  <a:noFill/>
                </a:ln>
                <a:effectLst/>
                <a:uLnTx/>
                <a:uFillTx/>
              </a:rPr>
              <a:t>How do Arrian and Plutarch excuse Alexander?</a:t>
            </a:r>
          </a:p>
        </p:txBody>
      </p:sp>
      <p:sp>
        <p:nvSpPr>
          <p:cNvPr id="2" name="Title 1"/>
          <p:cNvSpPr>
            <a:spLocks noGrp="1"/>
          </p:cNvSpPr>
          <p:nvPr>
            <p:ph type="title"/>
          </p:nvPr>
        </p:nvSpPr>
        <p:spPr>
          <a:xfrm>
            <a:off x="6364825" y="900622"/>
            <a:ext cx="4821519" cy="1893524"/>
          </a:xfrm>
        </p:spPr>
        <p:txBody>
          <a:bodyPr vert="horz" lIns="91440" tIns="45720" rIns="91440" bIns="45720" rtlCol="0" anchor="b">
            <a:normAutofit/>
          </a:bodyPr>
          <a:lstStyle/>
          <a:p>
            <a:r>
              <a:rPr lang="en-US" sz="4800" kern="1200">
                <a:solidFill>
                  <a:schemeClr val="tx1"/>
                </a:solidFill>
                <a:latin typeface="+mj-lt"/>
                <a:ea typeface="+mj-ea"/>
                <a:cs typeface="+mj-cs"/>
              </a:rPr>
              <a:t>Cleitus the Black</a:t>
            </a:r>
          </a:p>
        </p:txBody>
      </p:sp>
    </p:spTree>
    <p:extLst>
      <p:ext uri="{BB962C8B-B14F-4D97-AF65-F5344CB8AC3E}">
        <p14:creationId xmlns:p14="http://schemas.microsoft.com/office/powerpoint/2010/main" val="4163309557"/>
      </p:ext>
    </p:extLst>
  </p:cSld>
  <p:clrMapOvr>
    <a:masterClrMapping/>
  </p:clrMapOvr>
  <mc:AlternateContent xmlns:mc="http://schemas.openxmlformats.org/markup-compatibility/2006" xmlns:p14="http://schemas.microsoft.com/office/powerpoint/2010/main">
    <mc:Choice Requires="p14">
      <p:transition spd="slow" p14:dur="2000" advTm="62677"/>
    </mc:Choice>
    <mc:Fallback xmlns="">
      <p:transition spd="slow" advTm="62677"/>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Top Corners Rounded 13">
            <a:extLst>
              <a:ext uri="{FF2B5EF4-FFF2-40B4-BE49-F238E27FC236}">
                <a16:creationId xmlns:a16="http://schemas.microsoft.com/office/drawing/2014/main" id="{3BAF1561-20C4-41FD-A35F-BF2B9E727F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Top Corners Rounded 15">
            <a:extLst>
              <a:ext uri="{FF2B5EF4-FFF2-40B4-BE49-F238E27FC236}">
                <a16:creationId xmlns:a16="http://schemas.microsoft.com/office/drawing/2014/main" id="{839DC788-B140-4F3E-A91E-CB3E70ED94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FC18D930-0EEE-448F-ABF1-2AA3C83DA55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071" y="2705800"/>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group of people sitting at a painting&#10;&#10;Description automatically generated">
            <a:extLst>
              <a:ext uri="{FF2B5EF4-FFF2-40B4-BE49-F238E27FC236}">
                <a16:creationId xmlns:a16="http://schemas.microsoft.com/office/drawing/2014/main" id="{D50F985D-9E49-420E-8E72-D33A9784F9BE}"/>
              </a:ext>
            </a:extLst>
          </p:cNvPr>
          <p:cNvPicPr>
            <a:picLocks noChangeAspect="1"/>
          </p:cNvPicPr>
          <p:nvPr/>
        </p:nvPicPr>
        <p:blipFill rotWithShape="1">
          <a:blip r:embed="rId2">
            <a:extLst>
              <a:ext uri="{28A0092B-C50C-407E-A947-70E740481C1C}">
                <a14:useLocalDpi xmlns:a14="http://schemas.microsoft.com/office/drawing/2010/main" val="0"/>
              </a:ext>
            </a:extLst>
          </a:blip>
          <a:srcRect l="3147" r="-2" b="-2"/>
          <a:stretch/>
        </p:blipFill>
        <p:spPr>
          <a:xfrm>
            <a:off x="5283200" y="457200"/>
            <a:ext cx="6350000" cy="5765800"/>
          </a:xfrm>
          <a:prstGeom prst="rect">
            <a:avLst/>
          </a:prstGeom>
        </p:spPr>
      </p:pic>
      <p:sp>
        <p:nvSpPr>
          <p:cNvPr id="2" name="Title 1">
            <a:extLst>
              <a:ext uri="{FF2B5EF4-FFF2-40B4-BE49-F238E27FC236}">
                <a16:creationId xmlns:a16="http://schemas.microsoft.com/office/drawing/2014/main" id="{51BEAC4D-B06C-45C2-873F-FE4E85D071BE}"/>
              </a:ext>
            </a:extLst>
          </p:cNvPr>
          <p:cNvSpPr>
            <a:spLocks noGrp="1"/>
          </p:cNvSpPr>
          <p:nvPr>
            <p:ph type="title"/>
          </p:nvPr>
        </p:nvSpPr>
        <p:spPr>
          <a:xfrm>
            <a:off x="321733" y="981091"/>
            <a:ext cx="4092951" cy="1624457"/>
          </a:xfrm>
        </p:spPr>
        <p:txBody>
          <a:bodyPr>
            <a:normAutofit/>
          </a:bodyPr>
          <a:lstStyle/>
          <a:p>
            <a:r>
              <a:rPr lang="en-IE" sz="3600">
                <a:solidFill>
                  <a:schemeClr val="bg1"/>
                </a:solidFill>
              </a:rPr>
              <a:t>Callisthenes</a:t>
            </a:r>
          </a:p>
        </p:txBody>
      </p:sp>
      <p:sp>
        <p:nvSpPr>
          <p:cNvPr id="9" name="Content Placeholder 8">
            <a:extLst>
              <a:ext uri="{FF2B5EF4-FFF2-40B4-BE49-F238E27FC236}">
                <a16:creationId xmlns:a16="http://schemas.microsoft.com/office/drawing/2014/main" id="{AEA21E1C-8B20-4842-BC97-358286D3E1F2}"/>
              </a:ext>
            </a:extLst>
          </p:cNvPr>
          <p:cNvSpPr>
            <a:spLocks noGrp="1"/>
          </p:cNvSpPr>
          <p:nvPr>
            <p:ph idx="1"/>
          </p:nvPr>
        </p:nvSpPr>
        <p:spPr>
          <a:xfrm>
            <a:off x="317500" y="2832100"/>
            <a:ext cx="4089400" cy="3035300"/>
          </a:xfrm>
        </p:spPr>
        <p:txBody>
          <a:bodyPr wrap="square" anchor="t">
            <a:normAutofit/>
          </a:bodyPr>
          <a:lstStyle/>
          <a:p>
            <a:r>
              <a:rPr lang="en-US" sz="1300">
                <a:solidFill>
                  <a:schemeClr val="bg1"/>
                </a:solidFill>
              </a:rPr>
              <a:t>Callisthenes was the official historian of Alexander’s conquests.</a:t>
            </a:r>
          </a:p>
          <a:p>
            <a:r>
              <a:rPr lang="en-US" sz="1300">
                <a:solidFill>
                  <a:schemeClr val="bg1"/>
                </a:solidFill>
              </a:rPr>
              <a:t>He was the grandnephew of Aristotle. Aristotle viewed foreigners suspiciously and would have opposed Alexander’s Oriental policies.</a:t>
            </a:r>
          </a:p>
          <a:p>
            <a:r>
              <a:rPr lang="en-US" sz="1300">
                <a:solidFill>
                  <a:schemeClr val="bg1"/>
                </a:solidFill>
              </a:rPr>
              <a:t>Callisthenes openly rejected Alexander’s Orientalism policies too.</a:t>
            </a:r>
          </a:p>
          <a:p>
            <a:r>
              <a:rPr lang="en-US" sz="1300">
                <a:solidFill>
                  <a:schemeClr val="bg1"/>
                </a:solidFill>
              </a:rPr>
              <a:t>He was then associated – as a sort of mentor - with some Macedonian youths who plotted against Alexander.</a:t>
            </a:r>
          </a:p>
          <a:p>
            <a:r>
              <a:rPr lang="en-US" sz="1300">
                <a:solidFill>
                  <a:schemeClr val="bg1"/>
                </a:solidFill>
              </a:rPr>
              <a:t>Therefore, Callisthenes was implicated in the plot and executed. </a:t>
            </a:r>
          </a:p>
        </p:txBody>
      </p:sp>
    </p:spTree>
    <p:extLst>
      <p:ext uri="{BB962C8B-B14F-4D97-AF65-F5344CB8AC3E}">
        <p14:creationId xmlns:p14="http://schemas.microsoft.com/office/powerpoint/2010/main" val="21717396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86858"/>
    </mc:Choice>
    <mc:Fallback xmlns="">
      <p:transition spd="slow" advTm="186858"/>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EA15C-7BDE-463B-B798-70E90C7AFEC4}"/>
              </a:ext>
            </a:extLst>
          </p:cNvPr>
          <p:cNvSpPr>
            <a:spLocks noGrp="1"/>
          </p:cNvSpPr>
          <p:nvPr>
            <p:ph type="title"/>
          </p:nvPr>
        </p:nvSpPr>
        <p:spPr>
          <a:xfrm>
            <a:off x="4965430" y="629268"/>
            <a:ext cx="6586491" cy="1286160"/>
          </a:xfrm>
        </p:spPr>
        <p:txBody>
          <a:bodyPr anchor="b">
            <a:normAutofit/>
          </a:bodyPr>
          <a:lstStyle/>
          <a:p>
            <a:r>
              <a:rPr lang="en-IE" dirty="0"/>
              <a:t>Mutiny at Opis</a:t>
            </a:r>
          </a:p>
        </p:txBody>
      </p:sp>
      <p:sp>
        <p:nvSpPr>
          <p:cNvPr id="9" name="Content Placeholder 8">
            <a:extLst>
              <a:ext uri="{FF2B5EF4-FFF2-40B4-BE49-F238E27FC236}">
                <a16:creationId xmlns:a16="http://schemas.microsoft.com/office/drawing/2014/main" id="{FD8BDCAB-6560-4F01-B8A4-A1FD5B2E69BA}"/>
              </a:ext>
            </a:extLst>
          </p:cNvPr>
          <p:cNvSpPr>
            <a:spLocks noGrp="1"/>
          </p:cNvSpPr>
          <p:nvPr>
            <p:ph idx="1"/>
          </p:nvPr>
        </p:nvSpPr>
        <p:spPr>
          <a:xfrm>
            <a:off x="4965431" y="2438400"/>
            <a:ext cx="6586489" cy="3785419"/>
          </a:xfrm>
        </p:spPr>
        <p:txBody>
          <a:bodyPr>
            <a:normAutofit/>
          </a:bodyPr>
          <a:lstStyle/>
          <a:p>
            <a:pPr marL="0" indent="0">
              <a:buNone/>
            </a:pPr>
            <a:r>
              <a:rPr lang="en-US" sz="2000"/>
              <a:t>While we read Arrian and Plutarchs account of the Mutiny of Opis ask yourself these questions.</a:t>
            </a:r>
          </a:p>
          <a:p>
            <a:pPr marL="0" indent="0">
              <a:buNone/>
            </a:pPr>
            <a:endParaRPr lang="en-US" sz="2000"/>
          </a:p>
          <a:p>
            <a:r>
              <a:rPr lang="en-US" sz="2000"/>
              <a:t>When did the mutiny occur?</a:t>
            </a:r>
          </a:p>
          <a:p>
            <a:r>
              <a:rPr lang="en-US" sz="2000"/>
              <a:t>Why did the mutiny occur?</a:t>
            </a:r>
          </a:p>
          <a:p>
            <a:r>
              <a:rPr lang="en-US" sz="2000"/>
              <a:t>What was Alexander’s reaction?</a:t>
            </a:r>
          </a:p>
          <a:p>
            <a:r>
              <a:rPr lang="en-US" sz="2000"/>
              <a:t>How did he deal with the plot?</a:t>
            </a:r>
          </a:p>
          <a:p>
            <a:r>
              <a:rPr lang="en-US" sz="2000"/>
              <a:t>What does this tell us about the ordinary soldiers attitude to Alexander and his Oriental policies?</a:t>
            </a:r>
          </a:p>
          <a:p>
            <a:pPr marL="0" indent="0">
              <a:buNone/>
            </a:pPr>
            <a:endParaRPr lang="en-US" sz="2000"/>
          </a:p>
        </p:txBody>
      </p:sp>
      <p:pic>
        <p:nvPicPr>
          <p:cNvPr id="5" name="Content Placeholder 4" descr="A vintage photo of a group of people posing for the camera&#10;&#10;Description automatically generated">
            <a:extLst>
              <a:ext uri="{FF2B5EF4-FFF2-40B4-BE49-F238E27FC236}">
                <a16:creationId xmlns:a16="http://schemas.microsoft.com/office/drawing/2014/main" id="{30E3CF80-6FE5-4F8E-A5D1-90D851B6092F}"/>
              </a:ext>
            </a:extLst>
          </p:cNvPr>
          <p:cNvPicPr>
            <a:picLocks noChangeAspect="1"/>
          </p:cNvPicPr>
          <p:nvPr/>
        </p:nvPicPr>
        <p:blipFill rotWithShape="1">
          <a:blip r:embed="rId2">
            <a:extLst>
              <a:ext uri="{28A0092B-C50C-407E-A947-70E740481C1C}">
                <a14:useLocalDpi xmlns:a14="http://schemas.microsoft.com/office/drawing/2010/main" val="0"/>
              </a:ext>
            </a:extLst>
          </a:blip>
          <a:srcRect t="6796" r="-1" b="-1"/>
          <a:stretch/>
        </p:blipFill>
        <p:spPr>
          <a:xfrm>
            <a:off x="20" y="10"/>
            <a:ext cx="4635571" cy="6857990"/>
          </a:xfrm>
          <a:prstGeom prst="rect">
            <a:avLst/>
          </a:prstGeom>
          <a:effectLst/>
        </p:spPr>
      </p:pic>
      <p:cxnSp>
        <p:nvCxnSpPr>
          <p:cNvPr id="14" name="Straight Connector 13">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4681573"/>
      </p:ext>
    </p:extLst>
  </p:cSld>
  <p:clrMapOvr>
    <a:masterClrMapping/>
  </p:clrMapOvr>
  <mc:AlternateContent xmlns:mc="http://schemas.openxmlformats.org/markup-compatibility/2006" xmlns:p14="http://schemas.microsoft.com/office/powerpoint/2010/main">
    <mc:Choice Requires="p14">
      <p:transition spd="slow" p14:dur="2000" advTm="268421"/>
    </mc:Choice>
    <mc:Fallback xmlns="">
      <p:transition spd="slow" advTm="268421"/>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29A9ABB9-3FE5-49D5-B8B3-4489C4CE4F5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4300" y="2395983"/>
            <a:ext cx="0" cy="2228850"/>
          </a:xfrm>
          <a:prstGeom prst="line">
            <a:avLst/>
          </a:prstGeom>
          <a:ln w="190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9BCF976D-A51D-45E1-8D18-4B6B372A2645}"/>
              </a:ext>
            </a:extLst>
          </p:cNvPr>
          <p:cNvPicPr>
            <a:picLocks noGrp="1" noChangeAspect="1"/>
          </p:cNvPicPr>
          <p:nvPr>
            <p:ph idx="1"/>
          </p:nvPr>
        </p:nvPicPr>
        <p:blipFill>
          <a:blip r:embed="rId2"/>
          <a:stretch>
            <a:fillRect/>
          </a:stretch>
        </p:blipFill>
        <p:spPr>
          <a:xfrm>
            <a:off x="635000" y="1282700"/>
            <a:ext cx="7251700" cy="952500"/>
          </a:xfrm>
          <a:prstGeom prst="rect">
            <a:avLst/>
          </a:prstGeom>
        </p:spPr>
      </p:pic>
      <p:pic>
        <p:nvPicPr>
          <p:cNvPr id="5" name="Picture 4">
            <a:extLst>
              <a:ext uri="{FF2B5EF4-FFF2-40B4-BE49-F238E27FC236}">
                <a16:creationId xmlns:a16="http://schemas.microsoft.com/office/drawing/2014/main" id="{538213E5-53E8-4F88-95B8-6F8F5E053837}"/>
              </a:ext>
            </a:extLst>
          </p:cNvPr>
          <p:cNvPicPr>
            <a:picLocks noChangeAspect="1"/>
          </p:cNvPicPr>
          <p:nvPr/>
        </p:nvPicPr>
        <p:blipFill>
          <a:blip r:embed="rId3"/>
          <a:stretch>
            <a:fillRect/>
          </a:stretch>
        </p:blipFill>
        <p:spPr>
          <a:xfrm>
            <a:off x="635000" y="2286000"/>
            <a:ext cx="7251700" cy="939800"/>
          </a:xfrm>
          <a:prstGeom prst="rect">
            <a:avLst/>
          </a:prstGeom>
        </p:spPr>
      </p:pic>
      <p:pic>
        <p:nvPicPr>
          <p:cNvPr id="6" name="Picture 5">
            <a:extLst>
              <a:ext uri="{FF2B5EF4-FFF2-40B4-BE49-F238E27FC236}">
                <a16:creationId xmlns:a16="http://schemas.microsoft.com/office/drawing/2014/main" id="{DE47B922-B350-4C64-ABAE-17F528267536}"/>
              </a:ext>
            </a:extLst>
          </p:cNvPr>
          <p:cNvPicPr>
            <a:picLocks noChangeAspect="1"/>
          </p:cNvPicPr>
          <p:nvPr/>
        </p:nvPicPr>
        <p:blipFill>
          <a:blip r:embed="rId4"/>
          <a:stretch>
            <a:fillRect/>
          </a:stretch>
        </p:blipFill>
        <p:spPr>
          <a:xfrm>
            <a:off x="635000" y="3289300"/>
            <a:ext cx="7251700" cy="1206500"/>
          </a:xfrm>
          <a:prstGeom prst="rect">
            <a:avLst/>
          </a:prstGeom>
        </p:spPr>
      </p:pic>
      <p:pic>
        <p:nvPicPr>
          <p:cNvPr id="7" name="Picture 6">
            <a:extLst>
              <a:ext uri="{FF2B5EF4-FFF2-40B4-BE49-F238E27FC236}">
                <a16:creationId xmlns:a16="http://schemas.microsoft.com/office/drawing/2014/main" id="{9D46A734-4154-411D-94DC-37EA91F225C6}"/>
              </a:ext>
            </a:extLst>
          </p:cNvPr>
          <p:cNvPicPr>
            <a:picLocks noChangeAspect="1"/>
          </p:cNvPicPr>
          <p:nvPr/>
        </p:nvPicPr>
        <p:blipFill>
          <a:blip r:embed="rId5"/>
          <a:stretch>
            <a:fillRect/>
          </a:stretch>
        </p:blipFill>
        <p:spPr>
          <a:xfrm>
            <a:off x="635000" y="4546600"/>
            <a:ext cx="7251700" cy="1155700"/>
          </a:xfrm>
          <a:prstGeom prst="rect">
            <a:avLst/>
          </a:prstGeom>
        </p:spPr>
      </p:pic>
      <p:sp>
        <p:nvSpPr>
          <p:cNvPr id="2" name="Title 1">
            <a:extLst>
              <a:ext uri="{FF2B5EF4-FFF2-40B4-BE49-F238E27FC236}">
                <a16:creationId xmlns:a16="http://schemas.microsoft.com/office/drawing/2014/main" id="{CEDCC4CC-986E-499F-A314-E301602421C6}"/>
              </a:ext>
            </a:extLst>
          </p:cNvPr>
          <p:cNvSpPr>
            <a:spLocks noGrp="1"/>
          </p:cNvSpPr>
          <p:nvPr>
            <p:ph type="title"/>
          </p:nvPr>
        </p:nvSpPr>
        <p:spPr>
          <a:xfrm>
            <a:off x="8540496" y="1282700"/>
            <a:ext cx="2799907" cy="4455416"/>
          </a:xfrm>
        </p:spPr>
        <p:txBody>
          <a:bodyPr anchor="ctr">
            <a:normAutofit/>
          </a:bodyPr>
          <a:lstStyle/>
          <a:p>
            <a:r>
              <a:rPr lang="en-IE" sz="4000"/>
              <a:t>Sample Questions in the Exam – and how to answer them.</a:t>
            </a:r>
          </a:p>
        </p:txBody>
      </p:sp>
    </p:spTree>
    <p:extLst>
      <p:ext uri="{BB962C8B-B14F-4D97-AF65-F5344CB8AC3E}">
        <p14:creationId xmlns:p14="http://schemas.microsoft.com/office/powerpoint/2010/main" val="326119059"/>
      </p:ext>
    </p:extLst>
  </p:cSld>
  <p:clrMapOvr>
    <a:masterClrMapping/>
  </p:clrMapOvr>
  <mc:AlternateContent xmlns:mc="http://schemas.openxmlformats.org/markup-compatibility/2006" xmlns:p14="http://schemas.microsoft.com/office/powerpoint/2010/main">
    <mc:Choice Requires="p14">
      <p:transition spd="slow" p14:dur="2000" advTm="460405"/>
    </mc:Choice>
    <mc:Fallback xmlns="">
      <p:transition spd="slow" advTm="460405"/>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6B846-4BA9-400B-B491-99FFDF293DDB}"/>
              </a:ext>
            </a:extLst>
          </p:cNvPr>
          <p:cNvSpPr>
            <a:spLocks noGrp="1"/>
          </p:cNvSpPr>
          <p:nvPr>
            <p:ph type="title"/>
          </p:nvPr>
        </p:nvSpPr>
        <p:spPr/>
        <p:txBody>
          <a:bodyPr/>
          <a:lstStyle/>
          <a:p>
            <a:r>
              <a:rPr lang="en-IE" dirty="0"/>
              <a:t>Sample Questions in the Exam – and how to answer them.</a:t>
            </a:r>
          </a:p>
        </p:txBody>
      </p:sp>
      <p:pic>
        <p:nvPicPr>
          <p:cNvPr id="4" name="Content Placeholder 3">
            <a:extLst>
              <a:ext uri="{FF2B5EF4-FFF2-40B4-BE49-F238E27FC236}">
                <a16:creationId xmlns:a16="http://schemas.microsoft.com/office/drawing/2014/main" id="{A1DF92A5-B2F4-48B9-AE02-978B429428BC}"/>
              </a:ext>
            </a:extLst>
          </p:cNvPr>
          <p:cNvPicPr>
            <a:picLocks noGrp="1" noChangeAspect="1"/>
          </p:cNvPicPr>
          <p:nvPr>
            <p:ph idx="1"/>
          </p:nvPr>
        </p:nvPicPr>
        <p:blipFill>
          <a:blip r:embed="rId2"/>
          <a:stretch>
            <a:fillRect/>
          </a:stretch>
        </p:blipFill>
        <p:spPr>
          <a:xfrm>
            <a:off x="904875" y="3098403"/>
            <a:ext cx="10382250" cy="1409700"/>
          </a:xfrm>
          <a:prstGeom prst="rect">
            <a:avLst/>
          </a:prstGeom>
        </p:spPr>
      </p:pic>
      <p:pic>
        <p:nvPicPr>
          <p:cNvPr id="5" name="Picture 4">
            <a:extLst>
              <a:ext uri="{FF2B5EF4-FFF2-40B4-BE49-F238E27FC236}">
                <a16:creationId xmlns:a16="http://schemas.microsoft.com/office/drawing/2014/main" id="{FEAE0229-EABF-4938-8182-A253B5B78410}"/>
              </a:ext>
            </a:extLst>
          </p:cNvPr>
          <p:cNvPicPr>
            <a:picLocks noChangeAspect="1"/>
          </p:cNvPicPr>
          <p:nvPr/>
        </p:nvPicPr>
        <p:blipFill>
          <a:blip r:embed="rId3"/>
          <a:stretch>
            <a:fillRect/>
          </a:stretch>
        </p:blipFill>
        <p:spPr>
          <a:xfrm>
            <a:off x="904875" y="1888728"/>
            <a:ext cx="8162925" cy="1209675"/>
          </a:xfrm>
          <a:prstGeom prst="rect">
            <a:avLst/>
          </a:prstGeom>
        </p:spPr>
      </p:pic>
      <p:pic>
        <p:nvPicPr>
          <p:cNvPr id="6" name="Picture 5">
            <a:extLst>
              <a:ext uri="{FF2B5EF4-FFF2-40B4-BE49-F238E27FC236}">
                <a16:creationId xmlns:a16="http://schemas.microsoft.com/office/drawing/2014/main" id="{F5F32931-41D9-48D2-8577-DA9FEA722E7F}"/>
              </a:ext>
            </a:extLst>
          </p:cNvPr>
          <p:cNvPicPr>
            <a:picLocks noChangeAspect="1"/>
          </p:cNvPicPr>
          <p:nvPr/>
        </p:nvPicPr>
        <p:blipFill>
          <a:blip r:embed="rId4"/>
          <a:stretch>
            <a:fillRect/>
          </a:stretch>
        </p:blipFill>
        <p:spPr>
          <a:xfrm>
            <a:off x="904875" y="4506118"/>
            <a:ext cx="8305800" cy="990600"/>
          </a:xfrm>
          <a:prstGeom prst="rect">
            <a:avLst/>
          </a:prstGeom>
        </p:spPr>
      </p:pic>
      <p:pic>
        <p:nvPicPr>
          <p:cNvPr id="7" name="Picture 6">
            <a:extLst>
              <a:ext uri="{FF2B5EF4-FFF2-40B4-BE49-F238E27FC236}">
                <a16:creationId xmlns:a16="http://schemas.microsoft.com/office/drawing/2014/main" id="{8AB9C8AB-2A1E-464E-96C0-BFA596194F57}"/>
              </a:ext>
            </a:extLst>
          </p:cNvPr>
          <p:cNvPicPr>
            <a:picLocks noChangeAspect="1"/>
          </p:cNvPicPr>
          <p:nvPr/>
        </p:nvPicPr>
        <p:blipFill>
          <a:blip r:embed="rId5"/>
          <a:stretch>
            <a:fillRect/>
          </a:stretch>
        </p:blipFill>
        <p:spPr>
          <a:xfrm>
            <a:off x="904875" y="5496718"/>
            <a:ext cx="9725025" cy="1200150"/>
          </a:xfrm>
          <a:prstGeom prst="rect">
            <a:avLst/>
          </a:prstGeom>
        </p:spPr>
      </p:pic>
    </p:spTree>
    <p:extLst>
      <p:ext uri="{BB962C8B-B14F-4D97-AF65-F5344CB8AC3E}">
        <p14:creationId xmlns:p14="http://schemas.microsoft.com/office/powerpoint/2010/main" val="1751413552"/>
      </p:ext>
    </p:extLst>
  </p:cSld>
  <p:clrMapOvr>
    <a:masterClrMapping/>
  </p:clrMapOvr>
  <mc:AlternateContent xmlns:mc="http://schemas.openxmlformats.org/markup-compatibility/2006" xmlns:p14="http://schemas.microsoft.com/office/powerpoint/2010/main">
    <mc:Choice Requires="p14">
      <p:transition spd="slow" p14:dur="2000" advTm="529569"/>
    </mc:Choice>
    <mc:Fallback xmlns="">
      <p:transition spd="slow" advTm="529569"/>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78695"/>
            <a:ext cx="9144000" cy="2387600"/>
          </a:xfrm>
        </p:spPr>
        <p:txBody>
          <a:bodyPr/>
          <a:lstStyle/>
          <a:p>
            <a:r>
              <a:rPr lang="en-GB" dirty="0"/>
              <a:t>Alexander the Great</a:t>
            </a:r>
          </a:p>
        </p:txBody>
      </p:sp>
      <p:sp>
        <p:nvSpPr>
          <p:cNvPr id="3" name="Subtitle 2"/>
          <p:cNvSpPr>
            <a:spLocks noGrp="1"/>
          </p:cNvSpPr>
          <p:nvPr>
            <p:ph type="subTitle" idx="1"/>
          </p:nvPr>
        </p:nvSpPr>
        <p:spPr>
          <a:xfrm>
            <a:off x="3048000" y="2904206"/>
            <a:ext cx="9144000" cy="1655762"/>
          </a:xfrm>
        </p:spPr>
        <p:txBody>
          <a:bodyPr/>
          <a:lstStyle/>
          <a:p>
            <a:r>
              <a:rPr lang="en-IE" dirty="0"/>
              <a:t>The Campaigns of Alexander -  </a:t>
            </a:r>
          </a:p>
          <a:p>
            <a:r>
              <a:rPr lang="en-IE" dirty="0"/>
              <a:t>Part X: The Siege of </a:t>
            </a:r>
            <a:r>
              <a:rPr lang="en-IE" dirty="0" err="1"/>
              <a:t>Aoronos</a:t>
            </a:r>
            <a:r>
              <a:rPr lang="en-IE" dirty="0"/>
              <a:t> Rock</a:t>
            </a:r>
          </a:p>
        </p:txBody>
      </p:sp>
      <p:pic>
        <p:nvPicPr>
          <p:cNvPr id="1026" name="Picture 2" descr="https://upload.wikimedia.org/wikipedia/commons/thumb/4/4e/Alexander_attacks_the_citadel_on_the_Indus_by_Andre_Castaigne_%281898-1899%29.jpg/1024px-Alexander_attacks_the_citadel_on_the_Indus_by_Andre_Castaigne_%281898-1899%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701" y="814352"/>
            <a:ext cx="3634372" cy="5391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91367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502" y="573589"/>
            <a:ext cx="10639425" cy="5581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823830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aornos r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8122" y="252412"/>
            <a:ext cx="7881519" cy="6399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27580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2184" y="503404"/>
            <a:ext cx="7857457" cy="5924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96111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8"/>
            <a:ext cx="6586491" cy="1286160"/>
          </a:xfrm>
        </p:spPr>
        <p:txBody>
          <a:bodyPr anchor="b">
            <a:normAutofit/>
          </a:bodyPr>
          <a:lstStyle/>
          <a:p>
            <a:r>
              <a:rPr lang="en-GB" b="1" dirty="0"/>
              <a:t>What do the sources say?</a:t>
            </a:r>
          </a:p>
        </p:txBody>
      </p:sp>
      <p:pic>
        <p:nvPicPr>
          <p:cNvPr id="4" name="Picture 2" descr="https://lh3.googleusercontent.com/cXVw2nzxvHyR_DfnmY3pzIhdP1Ouh6sjdVSQAJfI_t3sQMEbaEdfCHSe7gn5-COj3gTgZMAkjuet2oOR1bt6hZEDJce13AFFGqGX-IXAIW2xBkAprGfKG7tZPt6CDl0-flitF8U"/>
          <p:cNvPicPr>
            <a:picLocks noChangeAspect="1" noChangeArrowheads="1"/>
          </p:cNvPicPr>
          <p:nvPr/>
        </p:nvPicPr>
        <p:blipFill rotWithShape="1">
          <a:blip r:embed="rId2">
            <a:extLst>
              <a:ext uri="{28A0092B-C50C-407E-A947-70E740481C1C}">
                <a14:useLocalDpi xmlns:a14="http://schemas.microsoft.com/office/drawing/2010/main" val="0"/>
              </a:ext>
            </a:extLst>
          </a:blip>
          <a:srcRect r="3902" b="-1"/>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965431" y="2438400"/>
            <a:ext cx="6586489" cy="3785419"/>
          </a:xfrm>
        </p:spPr>
        <p:txBody>
          <a:bodyPr>
            <a:normAutofit/>
          </a:bodyPr>
          <a:lstStyle/>
          <a:p>
            <a:pPr marL="0" indent="0">
              <a:buNone/>
            </a:pPr>
            <a:r>
              <a:rPr lang="en-GB" sz="2000" dirty="0"/>
              <a:t>Read </a:t>
            </a:r>
            <a:r>
              <a:rPr lang="en-GB" sz="2000" dirty="0" err="1"/>
              <a:t>Arrian’s</a:t>
            </a:r>
            <a:r>
              <a:rPr lang="en-GB" sz="2000" dirty="0"/>
              <a:t> account of the Siege of </a:t>
            </a:r>
            <a:r>
              <a:rPr lang="en-GB" sz="2000" dirty="0" err="1"/>
              <a:t>Aoronos</a:t>
            </a:r>
            <a:r>
              <a:rPr lang="en-GB" sz="2000" dirty="0"/>
              <a:t> Rock and identify the following:</a:t>
            </a:r>
          </a:p>
          <a:p>
            <a:pPr marL="0" indent="0">
              <a:buNone/>
            </a:pPr>
            <a:endParaRPr lang="en-GB" sz="2000" dirty="0"/>
          </a:p>
          <a:p>
            <a:r>
              <a:rPr lang="en-GB" sz="2000" dirty="0"/>
              <a:t>The Key Stages of the Siege.</a:t>
            </a:r>
          </a:p>
          <a:p>
            <a:r>
              <a:rPr lang="en-GB" sz="2000" dirty="0"/>
              <a:t>The Main Obstacles facing Alexander.</a:t>
            </a:r>
          </a:p>
          <a:p>
            <a:r>
              <a:rPr lang="en-GB" sz="2000" dirty="0"/>
              <a:t>The means by which Alexander overcame these obstacles.</a:t>
            </a:r>
          </a:p>
        </p:txBody>
      </p:sp>
    </p:spTree>
    <p:extLst>
      <p:ext uri="{BB962C8B-B14F-4D97-AF65-F5344CB8AC3E}">
        <p14:creationId xmlns:p14="http://schemas.microsoft.com/office/powerpoint/2010/main" val="3154705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1">
            <a:extLst>
              <a:ext uri="{FF2B5EF4-FFF2-40B4-BE49-F238E27FC236}">
                <a16:creationId xmlns:a16="http://schemas.microsoft.com/office/drawing/2014/main" id="{DB66F6E8-4D4A-4907-940A-774703A2D0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16005" y="5367908"/>
            <a:ext cx="3175996" cy="1490093"/>
          </a:xfrm>
          <a:custGeom>
            <a:avLst/>
            <a:gdLst>
              <a:gd name="connsiteX0" fmla="*/ 2485888 w 3175996"/>
              <a:gd name="connsiteY0" fmla="*/ 1490093 h 1490093"/>
              <a:gd name="connsiteX1" fmla="*/ 0 w 3175996"/>
              <a:gd name="connsiteY1" fmla="*/ 1490093 h 1490093"/>
              <a:gd name="connsiteX2" fmla="*/ 0 w 3175996"/>
              <a:gd name="connsiteY2" fmla="*/ 0 h 1490093"/>
              <a:gd name="connsiteX3" fmla="*/ 3175996 w 3175996"/>
              <a:gd name="connsiteY3" fmla="*/ 0 h 1490093"/>
            </a:gdLst>
            <a:ahLst/>
            <a:cxnLst>
              <a:cxn ang="0">
                <a:pos x="connsiteX0" y="connsiteY0"/>
              </a:cxn>
              <a:cxn ang="0">
                <a:pos x="connsiteX1" y="connsiteY1"/>
              </a:cxn>
              <a:cxn ang="0">
                <a:pos x="connsiteX2" y="connsiteY2"/>
              </a:cxn>
              <a:cxn ang="0">
                <a:pos x="connsiteX3" y="connsiteY3"/>
              </a:cxn>
            </a:cxnLst>
            <a:rect l="l" t="t" r="r" b="b"/>
            <a:pathLst>
              <a:path w="3175996" h="1490093">
                <a:moveTo>
                  <a:pt x="2485888" y="1490093"/>
                </a:moveTo>
                <a:lnTo>
                  <a:pt x="0" y="1490093"/>
                </a:lnTo>
                <a:lnTo>
                  <a:pt x="0" y="0"/>
                </a:lnTo>
                <a:lnTo>
                  <a:pt x="3175996"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Freeform: Shape 13">
            <a:extLst>
              <a:ext uri="{FF2B5EF4-FFF2-40B4-BE49-F238E27FC236}">
                <a16:creationId xmlns:a16="http://schemas.microsoft.com/office/drawing/2014/main" id="{8F1F5A56-E82B-4FD5-9025-B72896FFBB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9566296" cy="1490093"/>
          </a:xfrm>
          <a:custGeom>
            <a:avLst/>
            <a:gdLst>
              <a:gd name="connsiteX0" fmla="*/ 0 w 9566296"/>
              <a:gd name="connsiteY0" fmla="*/ 0 h 1490093"/>
              <a:gd name="connsiteX1" fmla="*/ 405267 w 9566296"/>
              <a:gd name="connsiteY1" fmla="*/ 0 h 1490093"/>
              <a:gd name="connsiteX2" fmla="*/ 631857 w 9566296"/>
              <a:gd name="connsiteY2" fmla="*/ 0 h 1490093"/>
              <a:gd name="connsiteX3" fmla="*/ 2451761 w 9566296"/>
              <a:gd name="connsiteY3" fmla="*/ 0 h 1490093"/>
              <a:gd name="connsiteX4" fmla="*/ 2901880 w 9566296"/>
              <a:gd name="connsiteY4" fmla="*/ 0 h 1490093"/>
              <a:gd name="connsiteX5" fmla="*/ 3641106 w 9566296"/>
              <a:gd name="connsiteY5" fmla="*/ 0 h 1490093"/>
              <a:gd name="connsiteX6" fmla="*/ 9566296 w 9566296"/>
              <a:gd name="connsiteY6" fmla="*/ 0 h 1490093"/>
              <a:gd name="connsiteX7" fmla="*/ 8876188 w 9566296"/>
              <a:gd name="connsiteY7" fmla="*/ 1490093 h 1490093"/>
              <a:gd name="connsiteX8" fmla="*/ 631857 w 9566296"/>
              <a:gd name="connsiteY8" fmla="*/ 1490093 h 1490093"/>
              <a:gd name="connsiteX9" fmla="*/ 405267 w 9566296"/>
              <a:gd name="connsiteY9" fmla="*/ 1490093 h 1490093"/>
              <a:gd name="connsiteX10" fmla="*/ 0 w 9566296"/>
              <a:gd name="connsiteY10"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66296" h="1490093">
                <a:moveTo>
                  <a:pt x="0" y="0"/>
                </a:moveTo>
                <a:lnTo>
                  <a:pt x="405267" y="0"/>
                </a:lnTo>
                <a:lnTo>
                  <a:pt x="631857" y="0"/>
                </a:lnTo>
                <a:lnTo>
                  <a:pt x="2451761" y="0"/>
                </a:lnTo>
                <a:lnTo>
                  <a:pt x="2901880" y="0"/>
                </a:lnTo>
                <a:lnTo>
                  <a:pt x="3641106" y="0"/>
                </a:lnTo>
                <a:lnTo>
                  <a:pt x="9566296" y="0"/>
                </a:lnTo>
                <a:lnTo>
                  <a:pt x="8876188" y="1490093"/>
                </a:lnTo>
                <a:lnTo>
                  <a:pt x="631857" y="1490093"/>
                </a:lnTo>
                <a:lnTo>
                  <a:pt x="405267" y="1490093"/>
                </a:lnTo>
                <a:lnTo>
                  <a:pt x="0" y="1490093"/>
                </a:lnTo>
                <a:close/>
              </a:path>
            </a:pathLst>
          </a:custGeom>
          <a:solidFill>
            <a:schemeClr val="tx1">
              <a:lumMod val="65000"/>
              <a:lumOff val="3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99D231F1-E596-4347-A0CB-A80C65D1A80E}"/>
              </a:ext>
            </a:extLst>
          </p:cNvPr>
          <p:cNvSpPr>
            <a:spLocks noGrp="1"/>
          </p:cNvSpPr>
          <p:nvPr>
            <p:ph type="title"/>
          </p:nvPr>
        </p:nvSpPr>
        <p:spPr>
          <a:xfrm>
            <a:off x="838200" y="5529884"/>
            <a:ext cx="8078342" cy="1096331"/>
          </a:xfrm>
        </p:spPr>
        <p:txBody>
          <a:bodyPr>
            <a:normAutofit/>
          </a:bodyPr>
          <a:lstStyle/>
          <a:p>
            <a:r>
              <a:rPr lang="en-IE"/>
              <a:t>Learning Outcomes:</a:t>
            </a:r>
          </a:p>
        </p:txBody>
      </p:sp>
      <p:graphicFrame>
        <p:nvGraphicFramePr>
          <p:cNvPr id="7" name="Content Placeholder 2">
            <a:extLst>
              <a:ext uri="{FF2B5EF4-FFF2-40B4-BE49-F238E27FC236}">
                <a16:creationId xmlns:a16="http://schemas.microsoft.com/office/drawing/2014/main" id="{AB148930-5EF0-430C-ACC6-DB31D736A2BF}"/>
              </a:ext>
            </a:extLst>
          </p:cNvPr>
          <p:cNvGraphicFramePr>
            <a:graphicFrameLocks noGrp="1"/>
          </p:cNvGraphicFramePr>
          <p:nvPr>
            <p:ph idx="1"/>
            <p:extLst>
              <p:ext uri="{D42A27DB-BD31-4B8C-83A1-F6EECF244321}">
                <p14:modId xmlns:p14="http://schemas.microsoft.com/office/powerpoint/2010/main" val="1540818284"/>
              </p:ext>
            </p:extLst>
          </p:nvPr>
        </p:nvGraphicFramePr>
        <p:xfrm>
          <a:off x="838200" y="643467"/>
          <a:ext cx="10515600" cy="4080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15647398"/>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Is this Alexander’s Greatest Achievement in Siege Warfare?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81800" y="1897771"/>
            <a:ext cx="6410325" cy="4304744"/>
          </a:xfrm>
        </p:spPr>
      </p:pic>
    </p:spTree>
    <p:extLst>
      <p:ext uri="{BB962C8B-B14F-4D97-AF65-F5344CB8AC3E}">
        <p14:creationId xmlns:p14="http://schemas.microsoft.com/office/powerpoint/2010/main" val="219461748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86EFC-91F8-42B9-B8D5-AA29F94A28BF}"/>
              </a:ext>
            </a:extLst>
          </p:cNvPr>
          <p:cNvSpPr>
            <a:spLocks noGrp="1"/>
          </p:cNvSpPr>
          <p:nvPr>
            <p:ph type="ctrTitle"/>
          </p:nvPr>
        </p:nvSpPr>
        <p:spPr>
          <a:xfrm>
            <a:off x="6746628" y="1783959"/>
            <a:ext cx="4645250" cy="2889114"/>
          </a:xfrm>
        </p:spPr>
        <p:txBody>
          <a:bodyPr anchor="b">
            <a:normAutofit/>
          </a:bodyPr>
          <a:lstStyle/>
          <a:p>
            <a:pPr algn="l"/>
            <a:r>
              <a:rPr lang="en-IE" dirty="0"/>
              <a:t>Hydaspes</a:t>
            </a:r>
            <a:endParaRPr lang="en-IE"/>
          </a:p>
        </p:txBody>
      </p:sp>
      <p:sp>
        <p:nvSpPr>
          <p:cNvPr id="3" name="Subtitle 2">
            <a:extLst>
              <a:ext uri="{FF2B5EF4-FFF2-40B4-BE49-F238E27FC236}">
                <a16:creationId xmlns:a16="http://schemas.microsoft.com/office/drawing/2014/main" id="{B7A59A8B-42F4-48F1-9E30-7B568DEBB5CE}"/>
              </a:ext>
            </a:extLst>
          </p:cNvPr>
          <p:cNvSpPr>
            <a:spLocks noGrp="1"/>
          </p:cNvSpPr>
          <p:nvPr>
            <p:ph type="subTitle" idx="1"/>
          </p:nvPr>
        </p:nvSpPr>
        <p:spPr>
          <a:xfrm>
            <a:off x="6746627" y="4750893"/>
            <a:ext cx="4645250" cy="1147863"/>
          </a:xfrm>
        </p:spPr>
        <p:txBody>
          <a:bodyPr anchor="t">
            <a:normAutofit/>
          </a:bodyPr>
          <a:lstStyle/>
          <a:p>
            <a:pPr algn="l"/>
            <a:r>
              <a:rPr lang="en-IE" sz="2000"/>
              <a:t>Alexander</a:t>
            </a:r>
          </a:p>
        </p:txBody>
      </p:sp>
      <p:pic>
        <p:nvPicPr>
          <p:cNvPr id="5" name="Picture 4" descr="A picture containing reptile, photo, old, food&#10;&#10;Description automatically generated">
            <a:extLst>
              <a:ext uri="{FF2B5EF4-FFF2-40B4-BE49-F238E27FC236}">
                <a16:creationId xmlns:a16="http://schemas.microsoft.com/office/drawing/2014/main" id="{D53E1140-7342-417E-97CE-1C3BE1276408}"/>
              </a:ext>
            </a:extLst>
          </p:cNvPr>
          <p:cNvPicPr>
            <a:picLocks noChangeAspect="1"/>
          </p:cNvPicPr>
          <p:nvPr/>
        </p:nvPicPr>
        <p:blipFill rotWithShape="1">
          <a:blip r:embed="rId2">
            <a:extLst>
              <a:ext uri="{28A0092B-C50C-407E-A947-70E740481C1C}">
                <a14:useLocalDpi xmlns:a14="http://schemas.microsoft.com/office/drawing/2010/main" val="0"/>
              </a:ext>
            </a:extLst>
          </a:blip>
          <a:srcRect t="8081" b="13938"/>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58404915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map&#10;&#10;Description automatically generated">
            <a:extLst>
              <a:ext uri="{FF2B5EF4-FFF2-40B4-BE49-F238E27FC236}">
                <a16:creationId xmlns:a16="http://schemas.microsoft.com/office/drawing/2014/main" id="{042E4162-988D-4F30-989E-0E62F2F13D0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6455" r="-1" b="29676"/>
          <a:stretch/>
        </p:blipFill>
        <p:spPr>
          <a:xfrm>
            <a:off x="1785876" y="601373"/>
            <a:ext cx="8424924" cy="5655253"/>
          </a:xfrm>
          <a:prstGeom prst="rect">
            <a:avLst/>
          </a:prstGeom>
          <a:effectLst/>
        </p:spPr>
      </p:pic>
    </p:spTree>
    <p:extLst>
      <p:ext uri="{BB962C8B-B14F-4D97-AF65-F5344CB8AC3E}">
        <p14:creationId xmlns:p14="http://schemas.microsoft.com/office/powerpoint/2010/main" val="116869470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grass, outdoor, nature, water&#10;&#10;Description automatically generated">
            <a:extLst>
              <a:ext uri="{FF2B5EF4-FFF2-40B4-BE49-F238E27FC236}">
                <a16:creationId xmlns:a16="http://schemas.microsoft.com/office/drawing/2014/main" id="{5D05B8A8-2BD3-4F13-8C31-F70B8890903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8285" b="1950"/>
          <a:stretch/>
        </p:blipFill>
        <p:spPr>
          <a:xfrm>
            <a:off x="746190" y="491900"/>
            <a:ext cx="10721907" cy="5663518"/>
          </a:xfrm>
          <a:prstGeom prst="rect">
            <a:avLst/>
          </a:prstGeom>
        </p:spPr>
      </p:pic>
    </p:spTree>
    <p:extLst>
      <p:ext uri="{BB962C8B-B14F-4D97-AF65-F5344CB8AC3E}">
        <p14:creationId xmlns:p14="http://schemas.microsoft.com/office/powerpoint/2010/main" val="193977655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map&#10;&#10;Description automatically generated">
            <a:extLst>
              <a:ext uri="{FF2B5EF4-FFF2-40B4-BE49-F238E27FC236}">
                <a16:creationId xmlns:a16="http://schemas.microsoft.com/office/drawing/2014/main" id="{CBE0D798-9A3D-4970-9202-E2F07B29104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1880" r="1" b="18618"/>
          <a:stretch/>
        </p:blipFill>
        <p:spPr>
          <a:xfrm>
            <a:off x="746190" y="491900"/>
            <a:ext cx="10721907" cy="5663518"/>
          </a:xfrm>
          <a:prstGeom prst="rect">
            <a:avLst/>
          </a:prstGeom>
        </p:spPr>
      </p:pic>
    </p:spTree>
    <p:extLst>
      <p:ext uri="{BB962C8B-B14F-4D97-AF65-F5344CB8AC3E}">
        <p14:creationId xmlns:p14="http://schemas.microsoft.com/office/powerpoint/2010/main" val="111933262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grass, outdoor, standing, group&#10;&#10;Description automatically generated">
            <a:extLst>
              <a:ext uri="{FF2B5EF4-FFF2-40B4-BE49-F238E27FC236}">
                <a16:creationId xmlns:a16="http://schemas.microsoft.com/office/drawing/2014/main" id="{6653B2FD-70AD-4045-8BFF-012998A3AE9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2791"/>
          <a:stretch/>
        </p:blipFill>
        <p:spPr>
          <a:xfrm>
            <a:off x="20" y="10"/>
            <a:ext cx="12191980" cy="6857990"/>
          </a:xfrm>
          <a:prstGeom prst="rect">
            <a:avLst/>
          </a:prstGeom>
        </p:spPr>
      </p:pic>
    </p:spTree>
    <p:extLst>
      <p:ext uri="{BB962C8B-B14F-4D97-AF65-F5344CB8AC3E}">
        <p14:creationId xmlns:p14="http://schemas.microsoft.com/office/powerpoint/2010/main" val="68030775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a map&#10;&#10;Description automatically generated">
            <a:extLst>
              <a:ext uri="{FF2B5EF4-FFF2-40B4-BE49-F238E27FC236}">
                <a16:creationId xmlns:a16="http://schemas.microsoft.com/office/drawing/2014/main" id="{DB8625FC-BC11-4CBF-9121-E72A31BCAA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2320" y="296496"/>
            <a:ext cx="8087359" cy="6265008"/>
          </a:xfrm>
        </p:spPr>
      </p:pic>
    </p:spTree>
    <p:extLst>
      <p:ext uri="{BB962C8B-B14F-4D97-AF65-F5344CB8AC3E}">
        <p14:creationId xmlns:p14="http://schemas.microsoft.com/office/powerpoint/2010/main" val="96018589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1">
            <a:extLst>
              <a:ext uri="{FF2B5EF4-FFF2-40B4-BE49-F238E27FC236}">
                <a16:creationId xmlns:a16="http://schemas.microsoft.com/office/drawing/2014/main" id="{B4D3D850-2041-4B7C-AED9-54DA385B14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text, book, photo, black&#10;&#10;Description automatically generated">
            <a:extLst>
              <a:ext uri="{FF2B5EF4-FFF2-40B4-BE49-F238E27FC236}">
                <a16:creationId xmlns:a16="http://schemas.microsoft.com/office/drawing/2014/main" id="{FEF3A268-8337-4406-B520-190C2B5BA323}"/>
              </a:ext>
            </a:extLst>
          </p:cNvPr>
          <p:cNvPicPr>
            <a:picLocks noChangeAspect="1"/>
          </p:cNvPicPr>
          <p:nvPr/>
        </p:nvPicPr>
        <p:blipFill rotWithShape="1">
          <a:blip r:embed="rId2">
            <a:extLst>
              <a:ext uri="{28A0092B-C50C-407E-A947-70E740481C1C}">
                <a14:useLocalDpi xmlns:a14="http://schemas.microsoft.com/office/drawing/2010/main" val="0"/>
              </a:ext>
            </a:extLst>
          </a:blip>
          <a:srcRect t="4628" b="16044"/>
          <a:stretch/>
        </p:blipFill>
        <p:spPr>
          <a:xfrm>
            <a:off x="20" y="10"/>
            <a:ext cx="6095980" cy="6857990"/>
          </a:xfrm>
          <a:prstGeom prst="rect">
            <a:avLst/>
          </a:prstGeom>
        </p:spPr>
      </p:pic>
      <p:pic>
        <p:nvPicPr>
          <p:cNvPr id="7" name="Picture 6" descr="A picture containing nature, outdoor, mountain, man&#10;&#10;Description automatically generated">
            <a:extLst>
              <a:ext uri="{FF2B5EF4-FFF2-40B4-BE49-F238E27FC236}">
                <a16:creationId xmlns:a16="http://schemas.microsoft.com/office/drawing/2014/main" id="{5A93C297-5F1A-4EE7-96CC-8226AC16C91C}"/>
              </a:ext>
            </a:extLst>
          </p:cNvPr>
          <p:cNvPicPr>
            <a:picLocks noChangeAspect="1"/>
          </p:cNvPicPr>
          <p:nvPr/>
        </p:nvPicPr>
        <p:blipFill rotWithShape="1">
          <a:blip r:embed="rId3">
            <a:extLst>
              <a:ext uri="{28A0092B-C50C-407E-A947-70E740481C1C}">
                <a14:useLocalDpi xmlns:a14="http://schemas.microsoft.com/office/drawing/2010/main" val="0"/>
              </a:ext>
            </a:extLst>
          </a:blip>
          <a:srcRect l="34623" r="18487" b="-1"/>
          <a:stretch/>
        </p:blipFill>
        <p:spPr>
          <a:xfrm>
            <a:off x="6096000" y="10"/>
            <a:ext cx="6096000" cy="6857990"/>
          </a:xfrm>
          <a:prstGeom prst="rect">
            <a:avLst/>
          </a:prstGeom>
        </p:spPr>
      </p:pic>
      <p:sp>
        <p:nvSpPr>
          <p:cNvPr id="15" name="Rectangle 13">
            <a:extLst>
              <a:ext uri="{FF2B5EF4-FFF2-40B4-BE49-F238E27FC236}">
                <a16:creationId xmlns:a16="http://schemas.microsoft.com/office/drawing/2014/main" id="{B497CCB5-5FC2-473C-AFCC-2430CEF1DF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ame 15">
            <a:extLst>
              <a:ext uri="{FF2B5EF4-FFF2-40B4-BE49-F238E27FC236}">
                <a16:creationId xmlns:a16="http://schemas.microsoft.com/office/drawing/2014/main" id="{599C8C75-BFDF-44E7-A028-EEB5EDD588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ubtitle 2">
            <a:extLst>
              <a:ext uri="{FF2B5EF4-FFF2-40B4-BE49-F238E27FC236}">
                <a16:creationId xmlns:a16="http://schemas.microsoft.com/office/drawing/2014/main" id="{EECFB5B7-06D3-4E2E-82CC-33586B40A10B}"/>
              </a:ext>
            </a:extLst>
          </p:cNvPr>
          <p:cNvSpPr>
            <a:spLocks noGrp="1"/>
          </p:cNvSpPr>
          <p:nvPr>
            <p:ph type="subTitle" idx="1"/>
          </p:nvPr>
        </p:nvSpPr>
        <p:spPr>
          <a:xfrm>
            <a:off x="4745528" y="3777277"/>
            <a:ext cx="2700944" cy="659993"/>
          </a:xfrm>
          <a:noFill/>
        </p:spPr>
        <p:txBody>
          <a:bodyPr>
            <a:normAutofit/>
          </a:bodyPr>
          <a:lstStyle/>
          <a:p>
            <a:r>
              <a:rPr lang="en-IE" sz="1600" b="1" dirty="0">
                <a:solidFill>
                  <a:srgbClr val="080808"/>
                </a:solidFill>
              </a:rPr>
              <a:t>Reckless and Brave:</a:t>
            </a:r>
          </a:p>
          <a:p>
            <a:r>
              <a:rPr lang="en-IE" sz="1600" b="1" dirty="0">
                <a:solidFill>
                  <a:srgbClr val="080808"/>
                </a:solidFill>
              </a:rPr>
              <a:t>Alexander Turns Home</a:t>
            </a:r>
          </a:p>
        </p:txBody>
      </p:sp>
      <p:sp>
        <p:nvSpPr>
          <p:cNvPr id="2" name="Title 1">
            <a:extLst>
              <a:ext uri="{FF2B5EF4-FFF2-40B4-BE49-F238E27FC236}">
                <a16:creationId xmlns:a16="http://schemas.microsoft.com/office/drawing/2014/main" id="{57E8CB93-75CE-4FD0-8B16-DC39A5A99DB9}"/>
              </a:ext>
            </a:extLst>
          </p:cNvPr>
          <p:cNvSpPr>
            <a:spLocks noGrp="1"/>
          </p:cNvSpPr>
          <p:nvPr>
            <p:ph type="ctrTitle"/>
          </p:nvPr>
        </p:nvSpPr>
        <p:spPr>
          <a:xfrm>
            <a:off x="4286858" y="2761554"/>
            <a:ext cx="3618284" cy="1345720"/>
          </a:xfrm>
          <a:noFill/>
        </p:spPr>
        <p:txBody>
          <a:bodyPr anchor="ctr">
            <a:normAutofit/>
          </a:bodyPr>
          <a:lstStyle/>
          <a:p>
            <a:r>
              <a:rPr lang="en-IE" sz="2800" b="1" dirty="0">
                <a:solidFill>
                  <a:srgbClr val="080808"/>
                </a:solidFill>
              </a:rPr>
              <a:t>Alexander the Great</a:t>
            </a:r>
          </a:p>
        </p:txBody>
      </p:sp>
    </p:spTree>
    <p:extLst>
      <p:ext uri="{BB962C8B-B14F-4D97-AF65-F5344CB8AC3E}">
        <p14:creationId xmlns:p14="http://schemas.microsoft.com/office/powerpoint/2010/main" val="424933756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5A3A0-4285-4F39-9137-5D86C8198CA3}"/>
              </a:ext>
            </a:extLst>
          </p:cNvPr>
          <p:cNvSpPr>
            <a:spLocks noGrp="1"/>
          </p:cNvSpPr>
          <p:nvPr>
            <p:ph type="title"/>
          </p:nvPr>
        </p:nvSpPr>
        <p:spPr>
          <a:xfrm>
            <a:off x="863029" y="1012004"/>
            <a:ext cx="3416158" cy="4795408"/>
          </a:xfrm>
        </p:spPr>
        <p:txBody>
          <a:bodyPr>
            <a:normAutofit/>
          </a:bodyPr>
          <a:lstStyle/>
          <a:p>
            <a:r>
              <a:rPr lang="en-IE">
                <a:solidFill>
                  <a:srgbClr val="FFFFFF"/>
                </a:solidFill>
              </a:rPr>
              <a:t>Two (4) Words that can describe Alexander:</a:t>
            </a:r>
          </a:p>
        </p:txBody>
      </p:sp>
      <p:graphicFrame>
        <p:nvGraphicFramePr>
          <p:cNvPr id="5" name="Content Placeholder 2">
            <a:extLst>
              <a:ext uri="{FF2B5EF4-FFF2-40B4-BE49-F238E27FC236}">
                <a16:creationId xmlns:a16="http://schemas.microsoft.com/office/drawing/2014/main" id="{CCDD6B8A-6A24-4A65-AF89-95B498082A8C}"/>
              </a:ext>
            </a:extLst>
          </p:cNvPr>
          <p:cNvGraphicFramePr>
            <a:graphicFrameLocks noGrp="1"/>
          </p:cNvGraphicFramePr>
          <p:nvPr>
            <p:ph idx="1"/>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89929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E8751-B80C-41E3-9104-9B4DB78711AE}"/>
              </a:ext>
            </a:extLst>
          </p:cNvPr>
          <p:cNvSpPr>
            <a:spLocks noGrp="1"/>
          </p:cNvSpPr>
          <p:nvPr>
            <p:ph type="title"/>
          </p:nvPr>
        </p:nvSpPr>
        <p:spPr>
          <a:xfrm>
            <a:off x="640080" y="5576887"/>
            <a:ext cx="10911840" cy="640081"/>
          </a:xfrm>
        </p:spPr>
        <p:txBody>
          <a:bodyPr vert="horz" lIns="91440" tIns="45720" rIns="91440" bIns="45720" rtlCol="0" anchor="ctr">
            <a:normAutofit/>
          </a:bodyPr>
          <a:lstStyle/>
          <a:p>
            <a:pPr algn="ctr"/>
            <a:r>
              <a:rPr lang="en-US" sz="3200"/>
              <a:t>Why did Alexander want to conquer the world?</a:t>
            </a:r>
          </a:p>
        </p:txBody>
      </p:sp>
      <p:pic>
        <p:nvPicPr>
          <p:cNvPr id="5" name="Content Placeholder 4" descr="A picture containing text, book&#10;&#10;Description automatically generated">
            <a:extLst>
              <a:ext uri="{FF2B5EF4-FFF2-40B4-BE49-F238E27FC236}">
                <a16:creationId xmlns:a16="http://schemas.microsoft.com/office/drawing/2014/main" id="{14BA46F9-0954-4628-AEC2-518A0C978B4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0276" r="1" b="19417"/>
          <a:stretch/>
        </p:blipFill>
        <p:spPr>
          <a:xfrm>
            <a:off x="640080" y="640080"/>
            <a:ext cx="10911840" cy="4836795"/>
          </a:xfrm>
          <a:prstGeom prst="rect">
            <a:avLst/>
          </a:prstGeom>
          <a:ln w="19050">
            <a:solidFill>
              <a:schemeClr val="tx1"/>
            </a:solidFill>
            <a:miter lim="800000"/>
          </a:ln>
        </p:spPr>
      </p:pic>
    </p:spTree>
    <p:extLst>
      <p:ext uri="{BB962C8B-B14F-4D97-AF65-F5344CB8AC3E}">
        <p14:creationId xmlns:p14="http://schemas.microsoft.com/office/powerpoint/2010/main" val="2189370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9D231F1-E596-4347-A0CB-A80C65D1A80E}"/>
              </a:ext>
            </a:extLst>
          </p:cNvPr>
          <p:cNvSpPr>
            <a:spLocks noGrp="1"/>
          </p:cNvSpPr>
          <p:nvPr>
            <p:ph type="title"/>
          </p:nvPr>
        </p:nvSpPr>
        <p:spPr>
          <a:xfrm>
            <a:off x="863029" y="1012004"/>
            <a:ext cx="3416158" cy="4795408"/>
          </a:xfrm>
        </p:spPr>
        <p:txBody>
          <a:bodyPr>
            <a:normAutofit/>
          </a:bodyPr>
          <a:lstStyle/>
          <a:p>
            <a:r>
              <a:rPr lang="en-IE" dirty="0">
                <a:solidFill>
                  <a:srgbClr val="FFFFFF"/>
                </a:solidFill>
              </a:rPr>
              <a:t>Learning Outcomes:</a:t>
            </a:r>
          </a:p>
        </p:txBody>
      </p:sp>
      <p:graphicFrame>
        <p:nvGraphicFramePr>
          <p:cNvPr id="7" name="Content Placeholder 2">
            <a:extLst>
              <a:ext uri="{FF2B5EF4-FFF2-40B4-BE49-F238E27FC236}">
                <a16:creationId xmlns:a16="http://schemas.microsoft.com/office/drawing/2014/main" id="{AB148930-5EF0-430C-ACC6-DB31D736A2BF}"/>
              </a:ext>
            </a:extLst>
          </p:cNvPr>
          <p:cNvGraphicFramePr>
            <a:graphicFrameLocks noGrp="1"/>
          </p:cNvGraphicFramePr>
          <p:nvPr>
            <p:ph idx="1"/>
            <p:extLst>
              <p:ext uri="{D42A27DB-BD31-4B8C-83A1-F6EECF244321}">
                <p14:modId xmlns:p14="http://schemas.microsoft.com/office/powerpoint/2010/main" val="2725249796"/>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15184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3C47C2-33A2-44B2-BEAB-FEB679075C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3324"/>
            <a:ext cx="12192000" cy="6861324"/>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3">
            <a:extLst>
              <a:ext uri="{FF2B5EF4-FFF2-40B4-BE49-F238E27FC236}">
                <a16:creationId xmlns:a16="http://schemas.microsoft.com/office/drawing/2014/main" id="{AD182BA8-54AD-4D9F-8264-B0FA8BB47D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246925"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16">
            <a:extLst>
              <a:ext uri="{FF2B5EF4-FFF2-40B4-BE49-F238E27FC236}">
                <a16:creationId xmlns:a16="http://schemas.microsoft.com/office/drawing/2014/main" id="{4ED83379-0499-45E1-AB78-6AA230F964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9"/>
            <a:ext cx="9324977" cy="6858479"/>
          </a:xfrm>
          <a:custGeom>
            <a:avLst/>
            <a:gdLst>
              <a:gd name="connsiteX0" fmla="*/ 1246925 w 9324977"/>
              <a:gd name="connsiteY0" fmla="*/ 0 h 6858479"/>
              <a:gd name="connsiteX1" fmla="*/ 5076797 w 9324977"/>
              <a:gd name="connsiteY1" fmla="*/ 0 h 6858479"/>
              <a:gd name="connsiteX2" fmla="*/ 6143025 w 9324977"/>
              <a:gd name="connsiteY2" fmla="*/ 0 h 6858479"/>
              <a:gd name="connsiteX3" fmla="*/ 6148602 w 9324977"/>
              <a:gd name="connsiteY3" fmla="*/ 0 h 6858479"/>
              <a:gd name="connsiteX4" fmla="*/ 9324977 w 9324977"/>
              <a:gd name="connsiteY4" fmla="*/ 6858478 h 6858479"/>
              <a:gd name="connsiteX5" fmla="*/ 3359025 w 9324977"/>
              <a:gd name="connsiteY5" fmla="*/ 6858478 h 6858479"/>
              <a:gd name="connsiteX6" fmla="*/ 3359025 w 9324977"/>
              <a:gd name="connsiteY6" fmla="*/ 6858479 h 6858479"/>
              <a:gd name="connsiteX7" fmla="*/ 0 w 9324977"/>
              <a:gd name="connsiteY7" fmla="*/ 6858479 h 6858479"/>
              <a:gd name="connsiteX8" fmla="*/ 0 w 9324977"/>
              <a:gd name="connsiteY8" fmla="*/ 479 h 6858479"/>
              <a:gd name="connsiteX9" fmla="*/ 1246925 w 9324977"/>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4977" h="6858479">
                <a:moveTo>
                  <a:pt x="1246925" y="0"/>
                </a:moveTo>
                <a:lnTo>
                  <a:pt x="5076797" y="0"/>
                </a:lnTo>
                <a:lnTo>
                  <a:pt x="6143025" y="0"/>
                </a:lnTo>
                <a:lnTo>
                  <a:pt x="6148602" y="0"/>
                </a:lnTo>
                <a:lnTo>
                  <a:pt x="9324977" y="6858478"/>
                </a:lnTo>
                <a:lnTo>
                  <a:pt x="3359025" y="6858478"/>
                </a:lnTo>
                <a:lnTo>
                  <a:pt x="3359025" y="6858479"/>
                </a:lnTo>
                <a:lnTo>
                  <a:pt x="0" y="6858479"/>
                </a:lnTo>
                <a:lnTo>
                  <a:pt x="0" y="479"/>
                </a:lnTo>
                <a:lnTo>
                  <a:pt x="1246925"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3EDE6C1-BD9C-4D89-9E5E-1CAC3CF0E558}"/>
              </a:ext>
            </a:extLst>
          </p:cNvPr>
          <p:cNvSpPr>
            <a:spLocks noGrp="1"/>
          </p:cNvSpPr>
          <p:nvPr>
            <p:ph type="ctrTitle"/>
          </p:nvPr>
        </p:nvSpPr>
        <p:spPr>
          <a:xfrm>
            <a:off x="804672" y="962246"/>
            <a:ext cx="6437700" cy="2611967"/>
          </a:xfrm>
        </p:spPr>
        <p:txBody>
          <a:bodyPr anchor="b">
            <a:normAutofit/>
          </a:bodyPr>
          <a:lstStyle/>
          <a:p>
            <a:pPr algn="l"/>
            <a:r>
              <a:rPr lang="en-IE" sz="5400">
                <a:latin typeface="+mn-lt"/>
              </a:rPr>
              <a:t>Hoplite Warfare</a:t>
            </a:r>
          </a:p>
        </p:txBody>
      </p:sp>
    </p:spTree>
    <p:extLst>
      <p:ext uri="{BB962C8B-B14F-4D97-AF65-F5344CB8AC3E}">
        <p14:creationId xmlns:p14="http://schemas.microsoft.com/office/powerpoint/2010/main" val="1809369101"/>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ainting, standing, desert, man&#10;&#10;Description automatically generated">
            <a:extLst>
              <a:ext uri="{FF2B5EF4-FFF2-40B4-BE49-F238E27FC236}">
                <a16:creationId xmlns:a16="http://schemas.microsoft.com/office/drawing/2014/main" id="{06CEC22F-6CC1-4E9C-BFFC-A4A9A657A171}"/>
              </a:ext>
            </a:extLst>
          </p:cNvPr>
          <p:cNvPicPr>
            <a:picLocks noChangeAspect="1"/>
          </p:cNvPicPr>
          <p:nvPr/>
        </p:nvPicPr>
        <p:blipFill rotWithShape="1">
          <a:blip r:embed="rId2">
            <a:extLst>
              <a:ext uri="{28A0092B-C50C-407E-A947-70E740481C1C}">
                <a14:useLocalDpi xmlns:a14="http://schemas.microsoft.com/office/drawing/2010/main" val="0"/>
              </a:ext>
            </a:extLst>
          </a:blip>
          <a:srcRect t="16136" r="-2" b="10200"/>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Content Placeholder 4" descr="A body of water with a mountain in the background&#10;&#10;Description automatically generated">
            <a:extLst>
              <a:ext uri="{FF2B5EF4-FFF2-40B4-BE49-F238E27FC236}">
                <a16:creationId xmlns:a16="http://schemas.microsoft.com/office/drawing/2014/main" id="{DFC03391-BD73-4F67-B4A0-4621F4196D31}"/>
              </a:ext>
            </a:extLst>
          </p:cNvPr>
          <p:cNvPicPr>
            <a:picLocks noChangeAspect="1"/>
          </p:cNvPicPr>
          <p:nvPr/>
        </p:nvPicPr>
        <p:blipFill rotWithShape="1">
          <a:blip r:embed="rId3">
            <a:extLst>
              <a:ext uri="{28A0092B-C50C-407E-A947-70E740481C1C}">
                <a14:useLocalDpi xmlns:a14="http://schemas.microsoft.com/office/drawing/2010/main" val="0"/>
              </a:ext>
            </a:extLst>
          </a:blip>
          <a:srcRect t="3763" r="-2" b="34849"/>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2" name="Title 1">
            <a:extLst>
              <a:ext uri="{FF2B5EF4-FFF2-40B4-BE49-F238E27FC236}">
                <a16:creationId xmlns:a16="http://schemas.microsoft.com/office/drawing/2014/main" id="{C157DDA1-75D2-41E7-9497-967CEEC4E0D1}"/>
              </a:ext>
            </a:extLst>
          </p:cNvPr>
          <p:cNvSpPr>
            <a:spLocks noGrp="1"/>
          </p:cNvSpPr>
          <p:nvPr>
            <p:ph type="title"/>
          </p:nvPr>
        </p:nvSpPr>
        <p:spPr>
          <a:xfrm>
            <a:off x="448056" y="859536"/>
            <a:ext cx="4832802" cy="1243584"/>
          </a:xfrm>
        </p:spPr>
        <p:txBody>
          <a:bodyPr>
            <a:normAutofit/>
          </a:bodyPr>
          <a:lstStyle/>
          <a:p>
            <a:r>
              <a:rPr lang="en-IE" sz="3400"/>
              <a:t>Alexander Goes Home</a:t>
            </a:r>
          </a:p>
        </p:txBody>
      </p:sp>
      <p:sp>
        <p:nvSpPr>
          <p:cNvPr id="11" name="Content Placeholder 10">
            <a:extLst>
              <a:ext uri="{FF2B5EF4-FFF2-40B4-BE49-F238E27FC236}">
                <a16:creationId xmlns:a16="http://schemas.microsoft.com/office/drawing/2014/main" id="{4DE2BAA5-322C-4B74-AC09-1BDFD677F324}"/>
              </a:ext>
            </a:extLst>
          </p:cNvPr>
          <p:cNvSpPr>
            <a:spLocks noGrp="1"/>
          </p:cNvSpPr>
          <p:nvPr>
            <p:ph idx="1"/>
          </p:nvPr>
        </p:nvSpPr>
        <p:spPr>
          <a:xfrm>
            <a:off x="448056" y="2512611"/>
            <a:ext cx="4832803" cy="3664351"/>
          </a:xfrm>
        </p:spPr>
        <p:txBody>
          <a:bodyPr>
            <a:normAutofit/>
          </a:bodyPr>
          <a:lstStyle/>
          <a:p>
            <a:r>
              <a:rPr lang="en-US" sz="2000" dirty="0"/>
              <a:t>Two obstacles faced Alexander after the victory at Hydaspes.</a:t>
            </a:r>
          </a:p>
          <a:p>
            <a:r>
              <a:rPr lang="en-US" sz="2000" dirty="0"/>
              <a:t>Another River Crossing – the river </a:t>
            </a:r>
            <a:r>
              <a:rPr lang="en-US" sz="2000" b="1" i="1" dirty="0" err="1"/>
              <a:t>Hyphasis</a:t>
            </a:r>
            <a:r>
              <a:rPr lang="en-US" sz="2000" dirty="0"/>
              <a:t>.</a:t>
            </a:r>
          </a:p>
          <a:p>
            <a:r>
              <a:rPr lang="en-US" sz="2000" dirty="0"/>
              <a:t>More Indian Kingdoms with elephants and disciplined armies.</a:t>
            </a:r>
          </a:p>
          <a:p>
            <a:r>
              <a:rPr lang="en-US" sz="2000" dirty="0"/>
              <a:t>Would you have followed Alexander through all that?</a:t>
            </a:r>
          </a:p>
        </p:txBody>
      </p:sp>
    </p:spTree>
    <p:extLst>
      <p:ext uri="{BB962C8B-B14F-4D97-AF65-F5344CB8AC3E}">
        <p14:creationId xmlns:p14="http://schemas.microsoft.com/office/powerpoint/2010/main" val="118215667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1BB4C-A43D-4FAA-8827-655155C1CCA0}"/>
              </a:ext>
            </a:extLst>
          </p:cNvPr>
          <p:cNvSpPr>
            <a:spLocks noGrp="1"/>
          </p:cNvSpPr>
          <p:nvPr>
            <p:ph type="title"/>
          </p:nvPr>
        </p:nvSpPr>
        <p:spPr>
          <a:xfrm>
            <a:off x="594360" y="687479"/>
            <a:ext cx="3444240" cy="1574874"/>
          </a:xfrm>
        </p:spPr>
        <p:txBody>
          <a:bodyPr anchor="b">
            <a:normAutofit/>
          </a:bodyPr>
          <a:lstStyle/>
          <a:p>
            <a:r>
              <a:rPr lang="en-IE" sz="3400"/>
              <a:t>Alexander at the Mallian Fort</a:t>
            </a:r>
          </a:p>
        </p:txBody>
      </p:sp>
      <p:sp>
        <p:nvSpPr>
          <p:cNvPr id="11" name="Content Placeholder 10">
            <a:extLst>
              <a:ext uri="{FF2B5EF4-FFF2-40B4-BE49-F238E27FC236}">
                <a16:creationId xmlns:a16="http://schemas.microsoft.com/office/drawing/2014/main" id="{27D70C50-9EDA-4190-BB0B-B6780F2B561A}"/>
              </a:ext>
            </a:extLst>
          </p:cNvPr>
          <p:cNvSpPr>
            <a:spLocks noGrp="1"/>
          </p:cNvSpPr>
          <p:nvPr>
            <p:ph idx="1"/>
          </p:nvPr>
        </p:nvSpPr>
        <p:spPr>
          <a:xfrm>
            <a:off x="594360" y="3155626"/>
            <a:ext cx="3444240" cy="2935176"/>
          </a:xfrm>
        </p:spPr>
        <p:txBody>
          <a:bodyPr anchor="ctr">
            <a:normAutofit fontScale="92500" lnSpcReduction="10000"/>
          </a:bodyPr>
          <a:lstStyle/>
          <a:p>
            <a:r>
              <a:rPr lang="en-US" sz="1800" dirty="0"/>
              <a:t>After turning home – by the insistence of his men. Alexander fought against more Indian tribes as he marched south along the Indus River.</a:t>
            </a:r>
          </a:p>
          <a:p>
            <a:r>
              <a:rPr lang="en-US" sz="1800" dirty="0"/>
              <a:t>At a fort of </a:t>
            </a:r>
            <a:r>
              <a:rPr lang="en-US" sz="1800" dirty="0" err="1"/>
              <a:t>Mallians</a:t>
            </a:r>
            <a:r>
              <a:rPr lang="en-US" sz="1800" dirty="0"/>
              <a:t>, Alexander got himself into trouble, was in isolated, injured, and almost died.</a:t>
            </a:r>
          </a:p>
          <a:p>
            <a:r>
              <a:rPr lang="en-US" sz="1800" dirty="0"/>
              <a:t>A sign of his reckless nature… but this recklessness also cost more than his own health, soon it would cost many other’s their lives.</a:t>
            </a:r>
          </a:p>
        </p:txBody>
      </p:sp>
      <p:pic>
        <p:nvPicPr>
          <p:cNvPr id="5" name="Content Placeholder 4" descr="A vintage photo of a person&#10;&#10;Description automatically generated">
            <a:extLst>
              <a:ext uri="{FF2B5EF4-FFF2-40B4-BE49-F238E27FC236}">
                <a16:creationId xmlns:a16="http://schemas.microsoft.com/office/drawing/2014/main" id="{6D2C7E36-E89B-4034-8D07-B257D0ABF787}"/>
              </a:ext>
            </a:extLst>
          </p:cNvPr>
          <p:cNvPicPr>
            <a:picLocks noChangeAspect="1"/>
          </p:cNvPicPr>
          <p:nvPr/>
        </p:nvPicPr>
        <p:blipFill rotWithShape="1">
          <a:blip r:embed="rId2">
            <a:extLst>
              <a:ext uri="{28A0092B-C50C-407E-A947-70E740481C1C}">
                <a14:useLocalDpi xmlns:a14="http://schemas.microsoft.com/office/drawing/2010/main" val="0"/>
              </a:ext>
            </a:extLst>
          </a:blip>
          <a:srcRect r="5271" b="1"/>
          <a:stretch/>
        </p:blipFill>
        <p:spPr>
          <a:xfrm>
            <a:off x="4466900" y="531074"/>
            <a:ext cx="3566160" cy="5577118"/>
          </a:xfrm>
          <a:prstGeom prst="rect">
            <a:avLst/>
          </a:prstGeom>
        </p:spPr>
      </p:pic>
      <p:pic>
        <p:nvPicPr>
          <p:cNvPr id="7" name="Picture 6" descr="A group of people on a boat&#10;&#10;Description automatically generated">
            <a:extLst>
              <a:ext uri="{FF2B5EF4-FFF2-40B4-BE49-F238E27FC236}">
                <a16:creationId xmlns:a16="http://schemas.microsoft.com/office/drawing/2014/main" id="{C6944AF7-8953-4DF4-8D90-F60A7C9F6585}"/>
              </a:ext>
            </a:extLst>
          </p:cNvPr>
          <p:cNvPicPr>
            <a:picLocks noChangeAspect="1"/>
          </p:cNvPicPr>
          <p:nvPr/>
        </p:nvPicPr>
        <p:blipFill rotWithShape="1">
          <a:blip r:embed="rId3">
            <a:extLst>
              <a:ext uri="{28A0092B-C50C-407E-A947-70E740481C1C}">
                <a14:useLocalDpi xmlns:a14="http://schemas.microsoft.com/office/drawing/2010/main" val="0"/>
              </a:ext>
            </a:extLst>
          </a:blip>
          <a:srcRect l="20136" r="43417"/>
          <a:stretch/>
        </p:blipFill>
        <p:spPr>
          <a:xfrm>
            <a:off x="8321044" y="531074"/>
            <a:ext cx="3566160" cy="5577118"/>
          </a:xfrm>
          <a:prstGeom prst="rect">
            <a:avLst/>
          </a:prstGeom>
        </p:spPr>
      </p:pic>
    </p:spTree>
    <p:extLst>
      <p:ext uri="{BB962C8B-B14F-4D97-AF65-F5344CB8AC3E}">
        <p14:creationId xmlns:p14="http://schemas.microsoft.com/office/powerpoint/2010/main" val="365781680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A816A-C478-42E5-8177-21C419D4735F}"/>
              </a:ext>
            </a:extLst>
          </p:cNvPr>
          <p:cNvSpPr>
            <a:spLocks noGrp="1"/>
          </p:cNvSpPr>
          <p:nvPr>
            <p:ph type="title"/>
          </p:nvPr>
        </p:nvSpPr>
        <p:spPr>
          <a:xfrm>
            <a:off x="589009" y="502400"/>
            <a:ext cx="3367171" cy="1818064"/>
          </a:xfrm>
        </p:spPr>
        <p:txBody>
          <a:bodyPr>
            <a:normAutofit/>
          </a:bodyPr>
          <a:lstStyle/>
          <a:p>
            <a:pPr algn="ctr"/>
            <a:r>
              <a:rPr lang="en-IE" sz="2800" b="1" dirty="0"/>
              <a:t>Crossing the Gedrosian Desert.</a:t>
            </a:r>
          </a:p>
        </p:txBody>
      </p:sp>
      <p:pic>
        <p:nvPicPr>
          <p:cNvPr id="4" name="Content Placeholder 3" descr="A picture containing nature, outdoor, mountain, man&#10;&#10;Description automatically generated">
            <a:extLst>
              <a:ext uri="{FF2B5EF4-FFF2-40B4-BE49-F238E27FC236}">
                <a16:creationId xmlns:a16="http://schemas.microsoft.com/office/drawing/2014/main" id="{D11D35A2-594C-4406-9F93-421A45811871}"/>
              </a:ext>
            </a:extLst>
          </p:cNvPr>
          <p:cNvPicPr>
            <a:picLocks noChangeAspect="1"/>
          </p:cNvPicPr>
          <p:nvPr/>
        </p:nvPicPr>
        <p:blipFill rotWithShape="1">
          <a:blip r:embed="rId2">
            <a:extLst>
              <a:ext uri="{28A0092B-C50C-407E-A947-70E740481C1C}">
                <a14:useLocalDpi xmlns:a14="http://schemas.microsoft.com/office/drawing/2010/main" val="0"/>
              </a:ext>
            </a:extLst>
          </a:blip>
          <a:srcRect t="6119" b="25300"/>
          <a:stretch/>
        </p:blipFill>
        <p:spPr>
          <a:xfrm>
            <a:off x="4555236" y="6"/>
            <a:ext cx="7636763" cy="2762724"/>
          </a:xfrm>
          <a:prstGeom prst="rect">
            <a:avLst/>
          </a:prstGeom>
        </p:spPr>
      </p:pic>
      <p:pic>
        <p:nvPicPr>
          <p:cNvPr id="6" name="Picture 5" descr="A picture containing man, holding, standing, umbrella&#10;&#10;Description automatically generated">
            <a:extLst>
              <a:ext uri="{FF2B5EF4-FFF2-40B4-BE49-F238E27FC236}">
                <a16:creationId xmlns:a16="http://schemas.microsoft.com/office/drawing/2014/main" id="{58644921-E9DA-4CE7-9C28-0F819DBFD47F}"/>
              </a:ext>
            </a:extLst>
          </p:cNvPr>
          <p:cNvPicPr>
            <a:picLocks noChangeAspect="1"/>
          </p:cNvPicPr>
          <p:nvPr/>
        </p:nvPicPr>
        <p:blipFill rotWithShape="1">
          <a:blip r:embed="rId3">
            <a:extLst>
              <a:ext uri="{28A0092B-C50C-407E-A947-70E740481C1C}">
                <a14:useLocalDpi xmlns:a14="http://schemas.microsoft.com/office/drawing/2010/main" val="0"/>
              </a:ext>
            </a:extLst>
          </a:blip>
          <a:srcRect l="9107" r="7080" b="-1"/>
          <a:stretch/>
        </p:blipFill>
        <p:spPr>
          <a:xfrm>
            <a:off x="-1" y="2826737"/>
            <a:ext cx="4565779" cy="4031263"/>
          </a:xfrm>
          <a:prstGeom prst="rect">
            <a:avLst/>
          </a:prstGeom>
        </p:spPr>
      </p:pic>
      <p:sp>
        <p:nvSpPr>
          <p:cNvPr id="10" name="Content Placeholder 9">
            <a:extLst>
              <a:ext uri="{FF2B5EF4-FFF2-40B4-BE49-F238E27FC236}">
                <a16:creationId xmlns:a16="http://schemas.microsoft.com/office/drawing/2014/main" id="{37E880FB-712B-4995-87F1-77FE7581C24C}"/>
              </a:ext>
            </a:extLst>
          </p:cNvPr>
          <p:cNvSpPr>
            <a:spLocks noGrp="1"/>
          </p:cNvSpPr>
          <p:nvPr>
            <p:ph idx="1"/>
          </p:nvPr>
        </p:nvSpPr>
        <p:spPr>
          <a:xfrm>
            <a:off x="5449633" y="3455208"/>
            <a:ext cx="5742432" cy="2344708"/>
          </a:xfrm>
        </p:spPr>
        <p:txBody>
          <a:bodyPr anchor="ctr">
            <a:normAutofit/>
          </a:bodyPr>
          <a:lstStyle/>
          <a:p>
            <a:r>
              <a:rPr lang="en-US" sz="1700" dirty="0"/>
              <a:t>In order to get back to the </a:t>
            </a:r>
            <a:r>
              <a:rPr lang="en-US" sz="1700" dirty="0" err="1"/>
              <a:t>centre</a:t>
            </a:r>
            <a:r>
              <a:rPr lang="en-US" sz="1700" dirty="0"/>
              <a:t> of his empire at Babylon, rather than crossing around the Gedrosian Desert – in southern Afghanistan and Iran – Alexander decided he would cross the desert.</a:t>
            </a:r>
          </a:p>
          <a:p>
            <a:r>
              <a:rPr lang="en-US" sz="1700" dirty="0"/>
              <a:t>This caused his army more losses than any other battle prior.</a:t>
            </a:r>
          </a:p>
          <a:p>
            <a:r>
              <a:rPr lang="en-US" sz="1700" dirty="0"/>
              <a:t>And his reasons for doing it seem reckless, selfish, and foolish.</a:t>
            </a:r>
          </a:p>
          <a:p>
            <a:r>
              <a:rPr lang="en-US" sz="1700" dirty="0"/>
              <a:t>It is perhaps a sign that Alexander was not always</a:t>
            </a:r>
            <a:r>
              <a:rPr lang="en-US" sz="1700" i="1" dirty="0"/>
              <a:t> Great</a:t>
            </a:r>
            <a:r>
              <a:rPr lang="en-US" sz="1700" dirty="0"/>
              <a:t>.</a:t>
            </a:r>
          </a:p>
        </p:txBody>
      </p:sp>
    </p:spTree>
    <p:extLst>
      <p:ext uri="{BB962C8B-B14F-4D97-AF65-F5344CB8AC3E}">
        <p14:creationId xmlns:p14="http://schemas.microsoft.com/office/powerpoint/2010/main" val="265953972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E6B3632-31A7-4B9A-9B3B-DAADD1D372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Content Placeholder 3">
            <a:extLst>
              <a:ext uri="{FF2B5EF4-FFF2-40B4-BE49-F238E27FC236}">
                <a16:creationId xmlns:a16="http://schemas.microsoft.com/office/drawing/2014/main" id="{BA2DF5D1-F7C9-42CA-A253-CCFD8991EDF5}"/>
              </a:ext>
            </a:extLst>
          </p:cNvPr>
          <p:cNvPicPr>
            <a:picLocks noChangeAspect="1"/>
          </p:cNvPicPr>
          <p:nvPr/>
        </p:nvPicPr>
        <p:blipFill>
          <a:blip r:embed="rId2"/>
          <a:stretch>
            <a:fillRect/>
          </a:stretch>
        </p:blipFill>
        <p:spPr>
          <a:xfrm>
            <a:off x="647700" y="609600"/>
            <a:ext cx="7289800" cy="1778000"/>
          </a:xfrm>
          <a:prstGeom prst="rect">
            <a:avLst/>
          </a:prstGeom>
        </p:spPr>
      </p:pic>
      <p:pic>
        <p:nvPicPr>
          <p:cNvPr id="4" name="Content Placeholder 3">
            <a:extLst>
              <a:ext uri="{FF2B5EF4-FFF2-40B4-BE49-F238E27FC236}">
                <a16:creationId xmlns:a16="http://schemas.microsoft.com/office/drawing/2014/main" id="{E10D9E04-932E-41C7-87DE-E96ED5325FF1}"/>
              </a:ext>
            </a:extLst>
          </p:cNvPr>
          <p:cNvPicPr>
            <a:picLocks noGrp="1" noChangeAspect="1"/>
          </p:cNvPicPr>
          <p:nvPr>
            <p:ph idx="1"/>
          </p:nvPr>
        </p:nvPicPr>
        <p:blipFill>
          <a:blip r:embed="rId3"/>
          <a:stretch>
            <a:fillRect/>
          </a:stretch>
        </p:blipFill>
        <p:spPr>
          <a:xfrm>
            <a:off x="647700" y="2565400"/>
            <a:ext cx="7289800" cy="876300"/>
          </a:xfrm>
          <a:prstGeom prst="rect">
            <a:avLst/>
          </a:prstGeom>
        </p:spPr>
      </p:pic>
      <p:pic>
        <p:nvPicPr>
          <p:cNvPr id="5" name="Picture 4">
            <a:extLst>
              <a:ext uri="{FF2B5EF4-FFF2-40B4-BE49-F238E27FC236}">
                <a16:creationId xmlns:a16="http://schemas.microsoft.com/office/drawing/2014/main" id="{7205902A-EFF9-4DAA-9512-272173B75B61}"/>
              </a:ext>
            </a:extLst>
          </p:cNvPr>
          <p:cNvPicPr>
            <a:picLocks noChangeAspect="1"/>
          </p:cNvPicPr>
          <p:nvPr/>
        </p:nvPicPr>
        <p:blipFill>
          <a:blip r:embed="rId4"/>
          <a:stretch>
            <a:fillRect/>
          </a:stretch>
        </p:blipFill>
        <p:spPr>
          <a:xfrm>
            <a:off x="647700" y="3530600"/>
            <a:ext cx="7289800" cy="1016000"/>
          </a:xfrm>
          <a:prstGeom prst="rect">
            <a:avLst/>
          </a:prstGeom>
        </p:spPr>
      </p:pic>
      <p:pic>
        <p:nvPicPr>
          <p:cNvPr id="6" name="Picture 5">
            <a:extLst>
              <a:ext uri="{FF2B5EF4-FFF2-40B4-BE49-F238E27FC236}">
                <a16:creationId xmlns:a16="http://schemas.microsoft.com/office/drawing/2014/main" id="{82D2E8BF-BB03-4DA0-B920-CF627ED9E9C7}"/>
              </a:ext>
            </a:extLst>
          </p:cNvPr>
          <p:cNvPicPr>
            <a:picLocks noChangeAspect="1"/>
          </p:cNvPicPr>
          <p:nvPr/>
        </p:nvPicPr>
        <p:blipFill>
          <a:blip r:embed="rId5"/>
          <a:stretch>
            <a:fillRect/>
          </a:stretch>
        </p:blipFill>
        <p:spPr>
          <a:xfrm>
            <a:off x="647700" y="4610100"/>
            <a:ext cx="7289800" cy="749300"/>
          </a:xfrm>
          <a:prstGeom prst="rect">
            <a:avLst/>
          </a:prstGeom>
        </p:spPr>
      </p:pic>
      <p:pic>
        <p:nvPicPr>
          <p:cNvPr id="7" name="Picture 6">
            <a:extLst>
              <a:ext uri="{FF2B5EF4-FFF2-40B4-BE49-F238E27FC236}">
                <a16:creationId xmlns:a16="http://schemas.microsoft.com/office/drawing/2014/main" id="{C539C68F-01C9-41E7-A667-8919535BB7DE}"/>
              </a:ext>
            </a:extLst>
          </p:cNvPr>
          <p:cNvPicPr>
            <a:picLocks noChangeAspect="1"/>
          </p:cNvPicPr>
          <p:nvPr/>
        </p:nvPicPr>
        <p:blipFill>
          <a:blip r:embed="rId6"/>
          <a:stretch>
            <a:fillRect/>
          </a:stretch>
        </p:blipFill>
        <p:spPr>
          <a:xfrm>
            <a:off x="647700" y="5435600"/>
            <a:ext cx="7289800" cy="673100"/>
          </a:xfrm>
          <a:prstGeom prst="rect">
            <a:avLst/>
          </a:prstGeom>
        </p:spPr>
      </p:pic>
      <p:sp>
        <p:nvSpPr>
          <p:cNvPr id="2" name="Title 1">
            <a:extLst>
              <a:ext uri="{FF2B5EF4-FFF2-40B4-BE49-F238E27FC236}">
                <a16:creationId xmlns:a16="http://schemas.microsoft.com/office/drawing/2014/main" id="{F7AD36B9-BFA5-4523-AD7A-BC987FE58863}"/>
              </a:ext>
            </a:extLst>
          </p:cNvPr>
          <p:cNvSpPr>
            <a:spLocks noGrp="1"/>
          </p:cNvSpPr>
          <p:nvPr>
            <p:ph type="title"/>
          </p:nvPr>
        </p:nvSpPr>
        <p:spPr>
          <a:xfrm>
            <a:off x="8379725" y="640081"/>
            <a:ext cx="3206143" cy="5489009"/>
          </a:xfrm>
        </p:spPr>
        <p:txBody>
          <a:bodyPr vert="horz" lIns="91440" tIns="45720" rIns="91440" bIns="45720" rtlCol="0" anchor="ctr">
            <a:normAutofit/>
          </a:bodyPr>
          <a:lstStyle/>
          <a:p>
            <a:r>
              <a:rPr lang="en-US" sz="5200" kern="1200">
                <a:solidFill>
                  <a:schemeClr val="tx1"/>
                </a:solidFill>
                <a:latin typeface="+mj-lt"/>
                <a:ea typeface="+mj-ea"/>
                <a:cs typeface="+mj-cs"/>
              </a:rPr>
              <a:t>Past Papers</a:t>
            </a:r>
          </a:p>
        </p:txBody>
      </p:sp>
    </p:spTree>
    <p:extLst>
      <p:ext uri="{BB962C8B-B14F-4D97-AF65-F5344CB8AC3E}">
        <p14:creationId xmlns:p14="http://schemas.microsoft.com/office/powerpoint/2010/main" val="267578822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526734" y="876072"/>
            <a:ext cx="4141265" cy="2633891"/>
          </a:xfrm>
        </p:spPr>
        <p:txBody>
          <a:bodyPr/>
          <a:lstStyle/>
          <a:p>
            <a:r>
              <a:rPr lang="en-GB" dirty="0" smtClean="0"/>
              <a:t>Death of Alexander</a:t>
            </a:r>
            <a:endParaRPr lang="en-GB" dirty="0"/>
          </a:p>
        </p:txBody>
      </p:sp>
      <p:sp>
        <p:nvSpPr>
          <p:cNvPr id="5" name="Subtitle 4"/>
          <p:cNvSpPr>
            <a:spLocks noGrp="1"/>
          </p:cNvSpPr>
          <p:nvPr>
            <p:ph type="subTitle" idx="1"/>
          </p:nvPr>
        </p:nvSpPr>
        <p:spPr>
          <a:xfrm>
            <a:off x="6526734" y="3597370"/>
            <a:ext cx="4141266" cy="1660430"/>
          </a:xfrm>
        </p:spPr>
        <p:txBody>
          <a:bodyPr/>
          <a:lstStyle/>
          <a:p>
            <a:r>
              <a:rPr lang="en-GB" dirty="0" smtClean="0"/>
              <a:t>How did he die?</a:t>
            </a:r>
          </a:p>
          <a:p>
            <a:r>
              <a:rPr lang="en-GB" dirty="0" smtClean="0"/>
              <a:t>What was significant about his Death?</a:t>
            </a:r>
            <a:endParaRPr lang="en-GB" dirty="0"/>
          </a:p>
        </p:txBody>
      </p:sp>
      <p:pic>
        <p:nvPicPr>
          <p:cNvPr id="1028" name="Picture 4" descr="The Death is Inevitable, Why Bother with Rejuvenation? Argument |  Lifespan.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932" y="1463736"/>
            <a:ext cx="5235189" cy="3491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714546"/>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Alexander’s Death</a:t>
            </a:r>
            <a:endParaRPr lang="en-GB" dirty="0"/>
          </a:p>
        </p:txBody>
      </p:sp>
      <p:sp>
        <p:nvSpPr>
          <p:cNvPr id="3" name="Content Placeholder 2"/>
          <p:cNvSpPr>
            <a:spLocks noGrp="1"/>
          </p:cNvSpPr>
          <p:nvPr>
            <p:ph idx="1"/>
          </p:nvPr>
        </p:nvSpPr>
        <p:spPr>
          <a:xfrm>
            <a:off x="838199" y="1825625"/>
            <a:ext cx="6395113" cy="4493288"/>
          </a:xfrm>
        </p:spPr>
        <p:txBody>
          <a:bodyPr>
            <a:normAutofit fontScale="85000" lnSpcReduction="10000"/>
          </a:bodyPr>
          <a:lstStyle/>
          <a:p>
            <a:r>
              <a:rPr lang="en-GB" dirty="0" smtClean="0"/>
              <a:t>The importance surrounding Alexander’s death is the fact that he died abruptly and so young.</a:t>
            </a:r>
          </a:p>
          <a:p>
            <a:r>
              <a:rPr lang="en-GB" dirty="0" smtClean="0"/>
              <a:t>He son Alexander IV by Roxanne was only an infant at his death and many of his commanders – Ptolemy, Perdiccas, Antipater, </a:t>
            </a:r>
            <a:r>
              <a:rPr lang="en-GB" dirty="0" err="1" smtClean="0"/>
              <a:t>Seleceus</a:t>
            </a:r>
            <a:r>
              <a:rPr lang="en-GB" dirty="0" smtClean="0"/>
              <a:t>, and </a:t>
            </a:r>
            <a:r>
              <a:rPr lang="en-GB" dirty="0" err="1" smtClean="0"/>
              <a:t>Antigonus</a:t>
            </a:r>
            <a:r>
              <a:rPr lang="en-GB" dirty="0" smtClean="0"/>
              <a:t> would vie for the rule of his kingdom upon his death. They would eventually found what is called </a:t>
            </a:r>
            <a:r>
              <a:rPr lang="en-GB" i="1" dirty="0" smtClean="0"/>
              <a:t>The Successor Kingdoms</a:t>
            </a:r>
            <a:r>
              <a:rPr lang="en-GB" dirty="0" smtClean="0"/>
              <a:t>.</a:t>
            </a:r>
          </a:p>
          <a:p>
            <a:r>
              <a:rPr lang="en-GB" dirty="0" smtClean="0"/>
              <a:t>Alexander’s Empire would not last. His heirs would not inherit his throne for long…</a:t>
            </a:r>
          </a:p>
          <a:p>
            <a:r>
              <a:rPr lang="en-GB" dirty="0" smtClean="0"/>
              <a:t>Because of this many throughout the centuries speculated that perhaps Alexander had been poisoned.</a:t>
            </a:r>
            <a:endParaRPr lang="en-GB" dirty="0"/>
          </a:p>
        </p:txBody>
      </p:sp>
      <p:pic>
        <p:nvPicPr>
          <p:cNvPr id="2050" name="Picture 2" descr="https://upload.wikimedia.org/wikipedia/commons/thumb/2/29/With_an_effort_he_looked_at_them_as_they_passed.jpg/1024px-With_an_effort_he_looked_at_them_as_they_pass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5230" y="365125"/>
            <a:ext cx="4053375" cy="6024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940203"/>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Reading Arrian and Plutarch’s account</a:t>
            </a:r>
            <a:endParaRPr lang="en-GB" dirty="0"/>
          </a:p>
        </p:txBody>
      </p:sp>
      <p:sp>
        <p:nvSpPr>
          <p:cNvPr id="3" name="Content Placeholder 2"/>
          <p:cNvSpPr>
            <a:spLocks noGrp="1"/>
          </p:cNvSpPr>
          <p:nvPr>
            <p:ph idx="1"/>
          </p:nvPr>
        </p:nvSpPr>
        <p:spPr>
          <a:xfrm>
            <a:off x="838200" y="1825625"/>
            <a:ext cx="6558887" cy="4351338"/>
          </a:xfrm>
        </p:spPr>
        <p:txBody>
          <a:bodyPr/>
          <a:lstStyle/>
          <a:p>
            <a:pPr marL="0" indent="0">
              <a:buNone/>
            </a:pPr>
            <a:r>
              <a:rPr lang="en-GB" dirty="0" smtClean="0"/>
              <a:t>While reading Arrian and Plutarch’s account consider the following:</a:t>
            </a:r>
          </a:p>
          <a:p>
            <a:pPr marL="0" indent="0">
              <a:buNone/>
            </a:pPr>
            <a:endParaRPr lang="en-GB" dirty="0" smtClean="0"/>
          </a:p>
          <a:p>
            <a:r>
              <a:rPr lang="en-GB" dirty="0" smtClean="0"/>
              <a:t>How do they account for his death?</a:t>
            </a:r>
          </a:p>
          <a:p>
            <a:r>
              <a:rPr lang="en-GB" dirty="0" smtClean="0"/>
              <a:t>What were the circumstance that led up to Alexander’s death?</a:t>
            </a:r>
          </a:p>
          <a:p>
            <a:r>
              <a:rPr lang="en-GB" dirty="0" smtClean="0"/>
              <a:t>How do their accounts differ?</a:t>
            </a:r>
          </a:p>
          <a:p>
            <a:r>
              <a:rPr lang="en-GB" dirty="0" smtClean="0"/>
              <a:t>Do you believe their accounts?</a:t>
            </a:r>
            <a:endParaRPr lang="en-GB" dirty="0"/>
          </a:p>
        </p:txBody>
      </p:sp>
      <p:pic>
        <p:nvPicPr>
          <p:cNvPr id="3074" name="Picture 2" descr="Alexander the Great Died Mysteriously at 32. Now We May Know Why - HIST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7087" y="2900149"/>
            <a:ext cx="4512102" cy="2538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22402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Legacy of Alexander</a:t>
            </a:r>
            <a:endParaRPr lang="en-GB" dirty="0"/>
          </a:p>
        </p:txBody>
      </p:sp>
      <p:sp>
        <p:nvSpPr>
          <p:cNvPr id="3" name="Content Placeholder 2"/>
          <p:cNvSpPr>
            <a:spLocks noGrp="1"/>
          </p:cNvSpPr>
          <p:nvPr>
            <p:ph idx="1"/>
          </p:nvPr>
        </p:nvSpPr>
        <p:spPr>
          <a:xfrm>
            <a:off x="838200" y="1825625"/>
            <a:ext cx="3686033" cy="4351338"/>
          </a:xfrm>
        </p:spPr>
        <p:txBody>
          <a:bodyPr/>
          <a:lstStyle/>
          <a:p>
            <a:r>
              <a:rPr lang="en-GB" dirty="0" smtClean="0"/>
              <a:t>What do the sources say about Alexander’s legacy?</a:t>
            </a:r>
          </a:p>
          <a:p>
            <a:r>
              <a:rPr lang="en-GB" dirty="0" smtClean="0"/>
              <a:t>Having finished your own study of Alexander, do you agree with their opinion of Alexander?</a:t>
            </a:r>
            <a:endParaRPr lang="en-GB" dirty="0"/>
          </a:p>
        </p:txBody>
      </p:sp>
      <p:pic>
        <p:nvPicPr>
          <p:cNvPr id="4098" name="Picture 2" descr="Will I Have a Social Work Legacy? - SocialWorker.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2225" y="468787"/>
            <a:ext cx="5715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0857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F529C3-C941-49FD-8C67-82F134F64B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0586029-32A0-47E5-9AEC-AE3ABA6B94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in a match on a grass court&#10;&#10;Description automatically generated">
            <a:extLst>
              <a:ext uri="{FF2B5EF4-FFF2-40B4-BE49-F238E27FC236}">
                <a16:creationId xmlns:a16="http://schemas.microsoft.com/office/drawing/2014/main" id="{E59AE995-2508-4F26-B19E-1869C83095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2092083"/>
            <a:ext cx="5294716" cy="2673831"/>
          </a:xfrm>
          <a:prstGeom prst="rect">
            <a:avLst/>
          </a:prstGeom>
        </p:spPr>
      </p:pic>
      <p:cxnSp>
        <p:nvCxnSpPr>
          <p:cNvPr id="12" name="Straight Connector 11">
            <a:extLst>
              <a:ext uri="{FF2B5EF4-FFF2-40B4-BE49-F238E27FC236}">
                <a16:creationId xmlns:a16="http://schemas.microsoft.com/office/drawing/2014/main" id="{8C730EAB-A532-4295-A302-FB4B90DB9F5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52DFD11-CE73-4CB0-8542-DC24460C58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3817" y="1774402"/>
            <a:ext cx="5294715" cy="3309196"/>
          </a:xfrm>
          <a:prstGeom prst="rect">
            <a:avLst/>
          </a:prstGeom>
        </p:spPr>
      </p:pic>
    </p:spTree>
    <p:extLst>
      <p:ext uri="{BB962C8B-B14F-4D97-AF65-F5344CB8AC3E}">
        <p14:creationId xmlns:p14="http://schemas.microsoft.com/office/powerpoint/2010/main" val="28007907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0C7EDE-15F9-4B0A-8499-822DF22AF1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00" y="0"/>
            <a:ext cx="4064000" cy="3139440"/>
          </a:xfrm>
          <a:prstGeom prst="rect">
            <a:avLst/>
          </a:prstGeom>
        </p:spPr>
      </p:pic>
      <p:pic>
        <p:nvPicPr>
          <p:cNvPr id="9" name="Picture 8">
            <a:extLst>
              <a:ext uri="{FF2B5EF4-FFF2-40B4-BE49-F238E27FC236}">
                <a16:creationId xmlns:a16="http://schemas.microsoft.com/office/drawing/2014/main" id="{5138BF17-800D-43B2-AD48-48DD2EA0BC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4194313" cy="4194313"/>
          </a:xfrm>
          <a:prstGeom prst="rect">
            <a:avLst/>
          </a:prstGeom>
        </p:spPr>
      </p:pic>
      <p:pic>
        <p:nvPicPr>
          <p:cNvPr id="11" name="Picture 10">
            <a:extLst>
              <a:ext uri="{FF2B5EF4-FFF2-40B4-BE49-F238E27FC236}">
                <a16:creationId xmlns:a16="http://schemas.microsoft.com/office/drawing/2014/main" id="{94D5C99F-C708-4483-A4C2-8DF8FD20104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539948" y="3660374"/>
            <a:ext cx="5652052" cy="3197625"/>
          </a:xfrm>
          <a:prstGeom prst="rect">
            <a:avLst/>
          </a:prstGeom>
        </p:spPr>
      </p:pic>
      <p:sp>
        <p:nvSpPr>
          <p:cNvPr id="12" name="TextBox 11">
            <a:extLst>
              <a:ext uri="{FF2B5EF4-FFF2-40B4-BE49-F238E27FC236}">
                <a16:creationId xmlns:a16="http://schemas.microsoft.com/office/drawing/2014/main" id="{A2C3252F-207B-48F5-8615-3FDA35967506}"/>
              </a:ext>
            </a:extLst>
          </p:cNvPr>
          <p:cNvSpPr txBox="1"/>
          <p:nvPr/>
        </p:nvSpPr>
        <p:spPr>
          <a:xfrm>
            <a:off x="5455920" y="121920"/>
            <a:ext cx="2418080" cy="923330"/>
          </a:xfrm>
          <a:prstGeom prst="rect">
            <a:avLst/>
          </a:prstGeom>
          <a:noFill/>
        </p:spPr>
        <p:txBody>
          <a:bodyPr wrap="square" rtlCol="0">
            <a:spAutoFit/>
          </a:bodyPr>
          <a:lstStyle/>
          <a:p>
            <a:r>
              <a:rPr lang="en-IE" dirty="0"/>
              <a:t>Left: </a:t>
            </a:r>
            <a:r>
              <a:rPr lang="en-IE" i="1" dirty="0" err="1"/>
              <a:t>Hoplon</a:t>
            </a:r>
            <a:r>
              <a:rPr lang="en-IE" i="1" dirty="0"/>
              <a:t> </a:t>
            </a:r>
            <a:r>
              <a:rPr lang="en-IE" dirty="0"/>
              <a:t>Shield</a:t>
            </a:r>
            <a:r>
              <a:rPr lang="en-IE" i="1" dirty="0"/>
              <a:t>.</a:t>
            </a:r>
          </a:p>
          <a:p>
            <a:r>
              <a:rPr lang="en-IE" dirty="0"/>
              <a:t>Right: Helmet – </a:t>
            </a:r>
            <a:r>
              <a:rPr lang="en-IE" i="1" dirty="0"/>
              <a:t>The Corinthian Helmet.</a:t>
            </a:r>
            <a:endParaRPr lang="en-IE" dirty="0"/>
          </a:p>
        </p:txBody>
      </p:sp>
      <p:sp>
        <p:nvSpPr>
          <p:cNvPr id="13" name="TextBox 12">
            <a:extLst>
              <a:ext uri="{FF2B5EF4-FFF2-40B4-BE49-F238E27FC236}">
                <a16:creationId xmlns:a16="http://schemas.microsoft.com/office/drawing/2014/main" id="{31E96446-4B04-43CB-BD15-68CD59D39B56}"/>
              </a:ext>
            </a:extLst>
          </p:cNvPr>
          <p:cNvSpPr txBox="1"/>
          <p:nvPr/>
        </p:nvSpPr>
        <p:spPr>
          <a:xfrm>
            <a:off x="5705061" y="2236304"/>
            <a:ext cx="2256182" cy="1477328"/>
          </a:xfrm>
          <a:prstGeom prst="rect">
            <a:avLst/>
          </a:prstGeom>
          <a:noFill/>
        </p:spPr>
        <p:txBody>
          <a:bodyPr wrap="square" rtlCol="0">
            <a:spAutoFit/>
          </a:bodyPr>
          <a:lstStyle/>
          <a:p>
            <a:r>
              <a:rPr lang="en-IE" dirty="0"/>
              <a:t>Bottom Right: Spear replica.</a:t>
            </a:r>
          </a:p>
          <a:p>
            <a:r>
              <a:rPr lang="en-IE" dirty="0"/>
              <a:t>Bottom Left: Ancient Greek Sword Replica, </a:t>
            </a:r>
            <a:r>
              <a:rPr lang="en-IE" i="1" dirty="0" err="1"/>
              <a:t>Xiphos</a:t>
            </a:r>
            <a:r>
              <a:rPr lang="en-IE" i="1" dirty="0"/>
              <a:t>.</a:t>
            </a:r>
            <a:endParaRPr lang="en-IE" dirty="0"/>
          </a:p>
        </p:txBody>
      </p:sp>
      <p:pic>
        <p:nvPicPr>
          <p:cNvPr id="15" name="Picture 14">
            <a:extLst>
              <a:ext uri="{FF2B5EF4-FFF2-40B4-BE49-F238E27FC236}">
                <a16:creationId xmlns:a16="http://schemas.microsoft.com/office/drawing/2014/main" id="{7BBDC832-F10F-4614-93C0-DA87986DBE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2679" y="4086225"/>
            <a:ext cx="3810000" cy="2771775"/>
          </a:xfrm>
          <a:prstGeom prst="rect">
            <a:avLst/>
          </a:prstGeom>
        </p:spPr>
      </p:pic>
    </p:spTree>
    <p:extLst>
      <p:ext uri="{BB962C8B-B14F-4D97-AF65-F5344CB8AC3E}">
        <p14:creationId xmlns:p14="http://schemas.microsoft.com/office/powerpoint/2010/main" val="5561219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2679492-7988-4050-9056-5424444524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091B163-7D61-4891-ABCF-5C13D9C418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C49DA8F6-BCC1-4447-B54C-57856834B9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FC629B5-B53E-492B-8C03-45853EDC01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400" y="292100"/>
            <a:ext cx="3644900" cy="6248400"/>
          </a:xfrm>
          <a:prstGeom prst="rect">
            <a:avLst/>
          </a:prstGeom>
        </p:spPr>
      </p:pic>
      <p:sp>
        <p:nvSpPr>
          <p:cNvPr id="2" name="Title 1">
            <a:extLst>
              <a:ext uri="{FF2B5EF4-FFF2-40B4-BE49-F238E27FC236}">
                <a16:creationId xmlns:a16="http://schemas.microsoft.com/office/drawing/2014/main" id="{A28A061E-B86E-4AFE-B7D2-695F15BD75CD}"/>
              </a:ext>
            </a:extLst>
          </p:cNvPr>
          <p:cNvSpPr>
            <a:spLocks noGrp="1"/>
          </p:cNvSpPr>
          <p:nvPr>
            <p:ph type="title"/>
          </p:nvPr>
        </p:nvSpPr>
        <p:spPr>
          <a:xfrm>
            <a:off x="6412091" y="501651"/>
            <a:ext cx="4395340" cy="1716255"/>
          </a:xfrm>
        </p:spPr>
        <p:txBody>
          <a:bodyPr anchor="b">
            <a:normAutofit/>
          </a:bodyPr>
          <a:lstStyle/>
          <a:p>
            <a:r>
              <a:rPr lang="en-IE" sz="3900"/>
              <a:t>Main Body of Armour and weapons</a:t>
            </a:r>
          </a:p>
        </p:txBody>
      </p:sp>
      <p:sp>
        <p:nvSpPr>
          <p:cNvPr id="3" name="Content Placeholder 2">
            <a:extLst>
              <a:ext uri="{FF2B5EF4-FFF2-40B4-BE49-F238E27FC236}">
                <a16:creationId xmlns:a16="http://schemas.microsoft.com/office/drawing/2014/main" id="{A001AF1C-BF80-4794-8E4F-B42CDF83ECCC}"/>
              </a:ext>
            </a:extLst>
          </p:cNvPr>
          <p:cNvSpPr>
            <a:spLocks noGrp="1"/>
          </p:cNvSpPr>
          <p:nvPr>
            <p:ph idx="1"/>
          </p:nvPr>
        </p:nvSpPr>
        <p:spPr>
          <a:xfrm>
            <a:off x="6388100" y="2641600"/>
            <a:ext cx="4432300" cy="3708400"/>
          </a:xfrm>
        </p:spPr>
        <p:txBody>
          <a:bodyPr wrap="square" anchor="t">
            <a:normAutofit/>
          </a:bodyPr>
          <a:lstStyle/>
          <a:p>
            <a:r>
              <a:rPr lang="en-IE" sz="1800">
                <a:solidFill>
                  <a:schemeClr val="tx1">
                    <a:alpha val="80000"/>
                  </a:schemeClr>
                </a:solidFill>
              </a:rPr>
              <a:t>Large 1m diameter shield, called a </a:t>
            </a:r>
            <a:r>
              <a:rPr lang="en-IE" sz="1800" i="1">
                <a:solidFill>
                  <a:schemeClr val="tx1">
                    <a:alpha val="80000"/>
                  </a:schemeClr>
                </a:solidFill>
              </a:rPr>
              <a:t>hoplon.</a:t>
            </a:r>
            <a:endParaRPr lang="en-IE" sz="1800">
              <a:solidFill>
                <a:schemeClr val="tx1">
                  <a:alpha val="80000"/>
                </a:schemeClr>
              </a:solidFill>
            </a:endParaRPr>
          </a:p>
          <a:p>
            <a:r>
              <a:rPr lang="en-IE" sz="1800">
                <a:solidFill>
                  <a:schemeClr val="tx1">
                    <a:alpha val="80000"/>
                  </a:schemeClr>
                </a:solidFill>
              </a:rPr>
              <a:t>A bronze helmet with cheek and neck guards and crest coming out of the helmet top – usually. Called a </a:t>
            </a:r>
            <a:r>
              <a:rPr lang="en-IE" sz="1800" i="1">
                <a:solidFill>
                  <a:schemeClr val="tx1">
                    <a:alpha val="80000"/>
                  </a:schemeClr>
                </a:solidFill>
              </a:rPr>
              <a:t>Corinthian Helmet.</a:t>
            </a:r>
            <a:endParaRPr lang="en-IE" sz="1800">
              <a:solidFill>
                <a:schemeClr val="tx1">
                  <a:alpha val="80000"/>
                </a:schemeClr>
              </a:solidFill>
            </a:endParaRPr>
          </a:p>
          <a:p>
            <a:r>
              <a:rPr lang="en-IE" sz="1800">
                <a:solidFill>
                  <a:schemeClr val="tx1">
                    <a:alpha val="80000"/>
                  </a:schemeClr>
                </a:solidFill>
              </a:rPr>
              <a:t>Bronze body armour (never topless) - </a:t>
            </a:r>
            <a:r>
              <a:rPr lang="en-IE" sz="1800" i="1">
                <a:solidFill>
                  <a:schemeClr val="tx1">
                    <a:alpha val="80000"/>
                  </a:schemeClr>
                </a:solidFill>
              </a:rPr>
              <a:t>Linothorax</a:t>
            </a:r>
            <a:r>
              <a:rPr lang="en-IE" sz="1800">
                <a:solidFill>
                  <a:schemeClr val="tx1">
                    <a:alpha val="80000"/>
                  </a:schemeClr>
                </a:solidFill>
              </a:rPr>
              <a:t>.</a:t>
            </a:r>
          </a:p>
          <a:p>
            <a:r>
              <a:rPr lang="en-IE" sz="1800">
                <a:solidFill>
                  <a:schemeClr val="tx1">
                    <a:alpha val="80000"/>
                  </a:schemeClr>
                </a:solidFill>
              </a:rPr>
              <a:t>Bronze grieves.</a:t>
            </a:r>
          </a:p>
          <a:p>
            <a:r>
              <a:rPr lang="en-IE" sz="1800">
                <a:solidFill>
                  <a:schemeClr val="tx1">
                    <a:alpha val="80000"/>
                  </a:schemeClr>
                </a:solidFill>
              </a:rPr>
              <a:t>One 2.4m long thrusting spear (never thrown)</a:t>
            </a:r>
          </a:p>
          <a:p>
            <a:r>
              <a:rPr lang="en-IE" sz="1800">
                <a:solidFill>
                  <a:schemeClr val="tx1">
                    <a:alpha val="80000"/>
                  </a:schemeClr>
                </a:solidFill>
              </a:rPr>
              <a:t>One short sword for close combat fighting – called a </a:t>
            </a:r>
            <a:r>
              <a:rPr lang="en-IE" sz="1800" i="1">
                <a:solidFill>
                  <a:schemeClr val="tx1">
                    <a:alpha val="80000"/>
                  </a:schemeClr>
                </a:solidFill>
              </a:rPr>
              <a:t>Xiphos</a:t>
            </a:r>
            <a:r>
              <a:rPr lang="en-IE" sz="1800">
                <a:solidFill>
                  <a:schemeClr val="tx1">
                    <a:alpha val="80000"/>
                  </a:schemeClr>
                </a:solidFill>
              </a:rPr>
              <a:t>.</a:t>
            </a:r>
          </a:p>
        </p:txBody>
      </p:sp>
    </p:spTree>
    <p:extLst>
      <p:ext uri="{BB962C8B-B14F-4D97-AF65-F5344CB8AC3E}">
        <p14:creationId xmlns:p14="http://schemas.microsoft.com/office/powerpoint/2010/main" val="22873725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A14CE7C-ABAE-4B8C-9C88-9D50BD65F1F1}"/>
              </a:ext>
            </a:extLst>
          </p:cNvPr>
          <p:cNvSpPr>
            <a:spLocks noGrp="1"/>
          </p:cNvSpPr>
          <p:nvPr>
            <p:ph type="title"/>
          </p:nvPr>
        </p:nvSpPr>
        <p:spPr>
          <a:xfrm>
            <a:off x="804671" y="640263"/>
            <a:ext cx="3284331" cy="5254510"/>
          </a:xfrm>
        </p:spPr>
        <p:txBody>
          <a:bodyPr>
            <a:normAutofit/>
          </a:bodyPr>
          <a:lstStyle/>
          <a:p>
            <a:r>
              <a:rPr lang="en-IE" dirty="0"/>
              <a:t>Ancient Sources:</a:t>
            </a:r>
          </a:p>
        </p:txBody>
      </p:sp>
      <p:sp>
        <p:nvSpPr>
          <p:cNvPr id="3" name="Content Placeholder 2">
            <a:extLst>
              <a:ext uri="{FF2B5EF4-FFF2-40B4-BE49-F238E27FC236}">
                <a16:creationId xmlns:a16="http://schemas.microsoft.com/office/drawing/2014/main" id="{CFCF4233-4A42-47CA-8CB2-6F5E6CF41D86}"/>
              </a:ext>
            </a:extLst>
          </p:cNvPr>
          <p:cNvSpPr>
            <a:spLocks noGrp="1"/>
          </p:cNvSpPr>
          <p:nvPr>
            <p:ph idx="1"/>
          </p:nvPr>
        </p:nvSpPr>
        <p:spPr>
          <a:xfrm>
            <a:off x="5358384" y="640263"/>
            <a:ext cx="6028944" cy="5254510"/>
          </a:xfrm>
        </p:spPr>
        <p:txBody>
          <a:bodyPr anchor="ctr">
            <a:normAutofit/>
          </a:bodyPr>
          <a:lstStyle/>
          <a:p>
            <a:r>
              <a:rPr lang="en-IE" sz="2200">
                <a:solidFill>
                  <a:schemeClr val="bg1"/>
                </a:solidFill>
              </a:rPr>
              <a:t>So speaking, he strengthened the courage and spirit of each man. When they heard their king, each rank fell in more closely. As when a man joins together the close stones of a high house wall that shields against the force of the wind, so they fitted together helmets and studded shields. They pressed shield upon shield, helmet upon helmet, and man upon man. Horsehair crests on their helmets brushed each other as the soldiers nodded standing in dense array next to each other. In front of the line two men stood in full armour, having one purpose: to open the fight in the van.</a:t>
            </a:r>
          </a:p>
          <a:p>
            <a:pPr marL="0" indent="0">
              <a:buNone/>
            </a:pPr>
            <a:r>
              <a:rPr lang="en-IE" sz="2200">
                <a:solidFill>
                  <a:schemeClr val="bg1"/>
                </a:solidFill>
              </a:rPr>
              <a:t>   </a:t>
            </a:r>
            <a:r>
              <a:rPr lang="en-IE" sz="2200" i="1">
                <a:solidFill>
                  <a:schemeClr val="bg1"/>
                </a:solidFill>
              </a:rPr>
              <a:t>The Illiad</a:t>
            </a:r>
            <a:r>
              <a:rPr lang="en-IE" sz="2200">
                <a:solidFill>
                  <a:schemeClr val="bg1"/>
                </a:solidFill>
              </a:rPr>
              <a:t>, 16.210-220</a:t>
            </a:r>
          </a:p>
        </p:txBody>
      </p:sp>
    </p:spTree>
    <p:extLst>
      <p:ext uri="{BB962C8B-B14F-4D97-AF65-F5344CB8AC3E}">
        <p14:creationId xmlns:p14="http://schemas.microsoft.com/office/powerpoint/2010/main" val="31513718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3F29798-D584-4792-9B62-3F5F5C36D6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08153E-7B99-4460-8252-7BAAD00A04E8}"/>
              </a:ext>
            </a:extLst>
          </p:cNvPr>
          <p:cNvSpPr>
            <a:spLocks noGrp="1"/>
          </p:cNvSpPr>
          <p:nvPr>
            <p:ph type="title"/>
          </p:nvPr>
        </p:nvSpPr>
        <p:spPr>
          <a:xfrm>
            <a:off x="838200" y="562271"/>
            <a:ext cx="10515600" cy="1128417"/>
          </a:xfrm>
        </p:spPr>
        <p:txBody>
          <a:bodyPr vert="horz" lIns="91440" tIns="45720" rIns="91440" bIns="45720" rtlCol="0" anchor="ctr">
            <a:normAutofit/>
          </a:bodyPr>
          <a:lstStyle/>
          <a:p>
            <a:r>
              <a:rPr lang="en-US" sz="5200"/>
              <a:t>Main Tactic: Phalanx</a:t>
            </a:r>
          </a:p>
        </p:txBody>
      </p:sp>
      <p:pic>
        <p:nvPicPr>
          <p:cNvPr id="5" name="Content Placeholder 4">
            <a:extLst>
              <a:ext uri="{FF2B5EF4-FFF2-40B4-BE49-F238E27FC236}">
                <a16:creationId xmlns:a16="http://schemas.microsoft.com/office/drawing/2014/main" id="{FB1D6761-34B5-4575-8D63-7B50ABBAF45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 b="6959"/>
          <a:stretch/>
        </p:blipFill>
        <p:spPr>
          <a:xfrm>
            <a:off x="838200" y="1845426"/>
            <a:ext cx="10512547" cy="4450303"/>
          </a:xfrm>
          <a:prstGeom prst="rect">
            <a:avLst/>
          </a:prstGeom>
        </p:spPr>
      </p:pic>
    </p:spTree>
    <p:extLst>
      <p:ext uri="{BB962C8B-B14F-4D97-AF65-F5344CB8AC3E}">
        <p14:creationId xmlns:p14="http://schemas.microsoft.com/office/powerpoint/2010/main" val="19417761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0D6158F-C406-4C66-AB12-359872550B7D}"/>
              </a:ext>
            </a:extLst>
          </p:cNvPr>
          <p:cNvPicPr>
            <a:picLocks noChangeAspect="1"/>
          </p:cNvPicPr>
          <p:nvPr/>
        </p:nvPicPr>
        <p:blipFill rotWithShape="1">
          <a:blip r:embed="rId2">
            <a:extLst>
              <a:ext uri="{28A0092B-C50C-407E-A947-70E740481C1C}">
                <a14:useLocalDpi xmlns:a14="http://schemas.microsoft.com/office/drawing/2010/main" val="0"/>
              </a:ext>
            </a:extLst>
          </a:blip>
          <a:srcRect t="3276" b="21738"/>
          <a:stretch/>
        </p:blipFill>
        <p:spPr>
          <a:xfrm>
            <a:off x="20" y="1282"/>
            <a:ext cx="12191980" cy="6856718"/>
          </a:xfrm>
          <a:prstGeom prst="rect">
            <a:avLst/>
          </a:prstGeom>
        </p:spPr>
      </p:pic>
    </p:spTree>
    <p:extLst>
      <p:ext uri="{BB962C8B-B14F-4D97-AF65-F5344CB8AC3E}">
        <p14:creationId xmlns:p14="http://schemas.microsoft.com/office/powerpoint/2010/main" val="23405542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22E7CE56-6EE1-457C-B0B6-5A22ADFDDEBC}"/>
              </a:ext>
            </a:extLst>
          </p:cNvPr>
          <p:cNvPicPr>
            <a:picLocks noChangeAspect="1"/>
          </p:cNvPicPr>
          <p:nvPr/>
        </p:nvPicPr>
        <p:blipFill rotWithShape="1">
          <a:blip r:embed="rId2">
            <a:extLst>
              <a:ext uri="{28A0092B-C50C-407E-A947-70E740481C1C}">
                <a14:useLocalDpi xmlns:a14="http://schemas.microsoft.com/office/drawing/2010/main" val="0"/>
              </a:ext>
            </a:extLst>
          </a:blip>
          <a:srcRect r="10205"/>
          <a:stretch/>
        </p:blipFill>
        <p:spPr>
          <a:xfrm>
            <a:off x="20" y="1282"/>
            <a:ext cx="12191980" cy="6856718"/>
          </a:xfrm>
          <a:prstGeom prst="rect">
            <a:avLst/>
          </a:prstGeom>
        </p:spPr>
      </p:pic>
    </p:spTree>
    <p:extLst>
      <p:ext uri="{BB962C8B-B14F-4D97-AF65-F5344CB8AC3E}">
        <p14:creationId xmlns:p14="http://schemas.microsoft.com/office/powerpoint/2010/main" val="8983284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0CCAACE-815D-4A79-875A-B7EFC28F7D2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223FDAB-3E90-4A0D-8CF2-81EAD85DECE0}"/>
              </a:ext>
            </a:extLst>
          </p:cNvPr>
          <p:cNvPicPr>
            <a:picLocks noChangeAspect="1"/>
          </p:cNvPicPr>
          <p:nvPr/>
        </p:nvPicPr>
        <p:blipFill rotWithShape="1">
          <a:blip r:embed="rId2">
            <a:extLst>
              <a:ext uri="{28A0092B-C50C-407E-A947-70E740481C1C}">
                <a14:useLocalDpi xmlns:a14="http://schemas.microsoft.com/office/drawing/2010/main" val="0"/>
              </a:ext>
            </a:extLst>
          </a:blip>
          <a:srcRect l="19321" r="24902" b="1"/>
          <a:stretch/>
        </p:blipFill>
        <p:spPr>
          <a:xfrm>
            <a:off x="20" y="10"/>
            <a:ext cx="6095980" cy="6857990"/>
          </a:xfrm>
          <a:prstGeom prst="rect">
            <a:avLst/>
          </a:prstGeom>
        </p:spPr>
      </p:pic>
      <p:pic>
        <p:nvPicPr>
          <p:cNvPr id="7" name="Picture 6">
            <a:extLst>
              <a:ext uri="{FF2B5EF4-FFF2-40B4-BE49-F238E27FC236}">
                <a16:creationId xmlns:a16="http://schemas.microsoft.com/office/drawing/2014/main" id="{D3EC59CD-E992-4996-AE95-08104371C24D}"/>
              </a:ext>
            </a:extLst>
          </p:cNvPr>
          <p:cNvPicPr>
            <a:picLocks noChangeAspect="1"/>
          </p:cNvPicPr>
          <p:nvPr/>
        </p:nvPicPr>
        <p:blipFill rotWithShape="1">
          <a:blip r:embed="rId3">
            <a:extLst>
              <a:ext uri="{28A0092B-C50C-407E-A947-70E740481C1C}">
                <a14:useLocalDpi xmlns:a14="http://schemas.microsoft.com/office/drawing/2010/main" val="0"/>
              </a:ext>
            </a:extLst>
          </a:blip>
          <a:srcRect l="13115" r="30440"/>
          <a:stretch/>
        </p:blipFill>
        <p:spPr>
          <a:xfrm>
            <a:off x="6096000" y="10"/>
            <a:ext cx="6096000" cy="6857990"/>
          </a:xfrm>
          <a:prstGeom prst="rect">
            <a:avLst/>
          </a:prstGeom>
        </p:spPr>
      </p:pic>
    </p:spTree>
    <p:extLst>
      <p:ext uri="{BB962C8B-B14F-4D97-AF65-F5344CB8AC3E}">
        <p14:creationId xmlns:p14="http://schemas.microsoft.com/office/powerpoint/2010/main" val="26666607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F7BF03-EFDD-43E1-93C4-C4A82DF48B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6261" y="643466"/>
            <a:ext cx="7079478" cy="5571067"/>
          </a:xfrm>
          <a:prstGeom prst="rect">
            <a:avLst/>
          </a:prstGeom>
        </p:spPr>
      </p:pic>
    </p:spTree>
    <p:extLst>
      <p:ext uri="{BB962C8B-B14F-4D97-AF65-F5344CB8AC3E}">
        <p14:creationId xmlns:p14="http://schemas.microsoft.com/office/powerpoint/2010/main" val="19664898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2">
            <a:extLst>
              <a:ext uri="{FF2B5EF4-FFF2-40B4-BE49-F238E27FC236}">
                <a16:creationId xmlns:a16="http://schemas.microsoft.com/office/drawing/2014/main" id="{1707FC24-6981-43D9-B525-C7832BA22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885C431-71F9-4D23-99C5-0A9FE63A4215}"/>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800" kern="1200" dirty="0">
                <a:solidFill>
                  <a:srgbClr val="FFFFFF"/>
                </a:solidFill>
                <a:latin typeface="+mj-lt"/>
                <a:ea typeface="+mj-ea"/>
                <a:cs typeface="+mj-cs"/>
              </a:rPr>
              <a:t>What do you already know about Alexander the Great?</a:t>
            </a:r>
          </a:p>
        </p:txBody>
      </p:sp>
      <p:pic>
        <p:nvPicPr>
          <p:cNvPr id="8" name="Content Placeholder 7" descr="A picture containing person, man, indoor&#10;&#10;Description automatically generated">
            <a:extLst>
              <a:ext uri="{FF2B5EF4-FFF2-40B4-BE49-F238E27FC236}">
                <a16:creationId xmlns:a16="http://schemas.microsoft.com/office/drawing/2014/main" id="{C1174C7C-5C86-4130-B1C5-02D3D81080F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4088"/>
          <a:stretch/>
        </p:blipFill>
        <p:spPr>
          <a:xfrm>
            <a:off x="6442358" y="492573"/>
            <a:ext cx="3976473" cy="5880796"/>
          </a:xfrm>
          <a:prstGeom prst="rect">
            <a:avLst/>
          </a:prstGeom>
        </p:spPr>
      </p:pic>
    </p:spTree>
    <p:extLst>
      <p:ext uri="{BB962C8B-B14F-4D97-AF65-F5344CB8AC3E}">
        <p14:creationId xmlns:p14="http://schemas.microsoft.com/office/powerpoint/2010/main" val="26160309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DECA15-2276-456F-AC55-5DFA6EE882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0734" y="643466"/>
            <a:ext cx="7290532" cy="5571067"/>
          </a:xfrm>
          <a:prstGeom prst="rect">
            <a:avLst/>
          </a:prstGeom>
        </p:spPr>
      </p:pic>
    </p:spTree>
    <p:extLst>
      <p:ext uri="{BB962C8B-B14F-4D97-AF65-F5344CB8AC3E}">
        <p14:creationId xmlns:p14="http://schemas.microsoft.com/office/powerpoint/2010/main" val="39195967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DFCD45AB-EAAA-4700-8651-005AD05BF3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1763" y="643466"/>
            <a:ext cx="7188473" cy="5571067"/>
          </a:xfrm>
          <a:prstGeom prst="rect">
            <a:avLst/>
          </a:prstGeom>
        </p:spPr>
      </p:pic>
    </p:spTree>
    <p:extLst>
      <p:ext uri="{BB962C8B-B14F-4D97-AF65-F5344CB8AC3E}">
        <p14:creationId xmlns:p14="http://schemas.microsoft.com/office/powerpoint/2010/main" val="2876445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53106D-4AD6-42BF-9D09-232C48CC39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6707" y="643466"/>
            <a:ext cx="5278585" cy="5571067"/>
          </a:xfrm>
          <a:prstGeom prst="rect">
            <a:avLst/>
          </a:prstGeom>
        </p:spPr>
      </p:pic>
    </p:spTree>
    <p:extLst>
      <p:ext uri="{BB962C8B-B14F-4D97-AF65-F5344CB8AC3E}">
        <p14:creationId xmlns:p14="http://schemas.microsoft.com/office/powerpoint/2010/main" val="28176036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D7B6173-1D58-48E2-83CF-37350F315F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7306705-DC71-4CE4-8F1D-A1CC2CC345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B0DAC8FB-A162-44E3-A606-C855A03A5B0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6" name="Rectangle 15">
            <a:extLst>
              <a:ext uri="{FF2B5EF4-FFF2-40B4-BE49-F238E27FC236}">
                <a16:creationId xmlns:a16="http://schemas.microsoft.com/office/drawing/2014/main" id="{21BDEC81-16A7-4451-B893-C15000083B7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C46D6A8-3BB5-4959-BE37-5611070FFC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678" y="0"/>
            <a:ext cx="11145980" cy="6870723"/>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pic>
        <p:nvPicPr>
          <p:cNvPr id="5" name="Picture 4">
            <a:extLst>
              <a:ext uri="{FF2B5EF4-FFF2-40B4-BE49-F238E27FC236}">
                <a16:creationId xmlns:a16="http://schemas.microsoft.com/office/drawing/2014/main" id="{8794C2F9-EF35-4921-B406-57FD1B8851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 y="165100"/>
            <a:ext cx="4622800" cy="6515100"/>
          </a:xfrm>
          <a:prstGeom prst="rect">
            <a:avLst/>
          </a:prstGeom>
        </p:spPr>
      </p:pic>
      <p:sp>
        <p:nvSpPr>
          <p:cNvPr id="2" name="Title 1">
            <a:extLst>
              <a:ext uri="{FF2B5EF4-FFF2-40B4-BE49-F238E27FC236}">
                <a16:creationId xmlns:a16="http://schemas.microsoft.com/office/drawing/2014/main" id="{1C71AEA7-82E4-473D-8200-4D71810A667B}"/>
              </a:ext>
            </a:extLst>
          </p:cNvPr>
          <p:cNvSpPr>
            <a:spLocks noGrp="1"/>
          </p:cNvSpPr>
          <p:nvPr>
            <p:ph type="title"/>
          </p:nvPr>
        </p:nvSpPr>
        <p:spPr>
          <a:xfrm>
            <a:off x="6364825" y="900622"/>
            <a:ext cx="4821519" cy="1893524"/>
          </a:xfrm>
        </p:spPr>
        <p:txBody>
          <a:bodyPr anchor="b">
            <a:normAutofit/>
          </a:bodyPr>
          <a:lstStyle/>
          <a:p>
            <a:r>
              <a:rPr lang="en-IE" sz="4800"/>
              <a:t>Other fighters:</a:t>
            </a:r>
          </a:p>
        </p:txBody>
      </p:sp>
      <p:sp>
        <p:nvSpPr>
          <p:cNvPr id="3" name="Content Placeholder 2">
            <a:extLst>
              <a:ext uri="{FF2B5EF4-FFF2-40B4-BE49-F238E27FC236}">
                <a16:creationId xmlns:a16="http://schemas.microsoft.com/office/drawing/2014/main" id="{712B07C4-C646-468B-8C5C-DBB879D12EA8}"/>
              </a:ext>
            </a:extLst>
          </p:cNvPr>
          <p:cNvSpPr>
            <a:spLocks noGrp="1"/>
          </p:cNvSpPr>
          <p:nvPr>
            <p:ph idx="1"/>
          </p:nvPr>
        </p:nvSpPr>
        <p:spPr>
          <a:xfrm>
            <a:off x="6362700" y="2959100"/>
            <a:ext cx="4813300" cy="2933700"/>
          </a:xfrm>
        </p:spPr>
        <p:txBody>
          <a:bodyPr wrap="square" anchor="t">
            <a:normAutofit/>
          </a:bodyPr>
          <a:lstStyle/>
          <a:p>
            <a:r>
              <a:rPr lang="en-IE" sz="2400"/>
              <a:t>Little cavalry.</a:t>
            </a:r>
          </a:p>
          <a:p>
            <a:r>
              <a:rPr lang="en-IE" sz="2400"/>
              <a:t>Some light infantry: e.g. </a:t>
            </a:r>
            <a:r>
              <a:rPr lang="en-IE" sz="2400" i="1"/>
              <a:t>peltasts</a:t>
            </a:r>
            <a:r>
              <a:rPr lang="en-IE" sz="2400"/>
              <a:t>.</a:t>
            </a:r>
          </a:p>
          <a:p>
            <a:r>
              <a:rPr lang="en-IE" sz="2400"/>
              <a:t>Peltasts originated in black-sea region: they wore little armour – </a:t>
            </a:r>
            <a:r>
              <a:rPr lang="en-IE" sz="2400" i="1"/>
              <a:t>Phrygian</a:t>
            </a:r>
            <a:r>
              <a:rPr lang="en-IE" sz="2400"/>
              <a:t> cap and crescent wicker shield (</a:t>
            </a:r>
            <a:r>
              <a:rPr lang="en-IE" sz="2400" i="1"/>
              <a:t>pelte</a:t>
            </a:r>
            <a:r>
              <a:rPr lang="en-IE" sz="2400"/>
              <a:t>) – and used throwing javelins and short swords.</a:t>
            </a:r>
          </a:p>
        </p:txBody>
      </p:sp>
    </p:spTree>
    <p:extLst>
      <p:ext uri="{BB962C8B-B14F-4D97-AF65-F5344CB8AC3E}">
        <p14:creationId xmlns:p14="http://schemas.microsoft.com/office/powerpoint/2010/main" val="26465319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group of people standing in front of a crowd&#10;&#10;Description automatically generated">
            <a:extLst>
              <a:ext uri="{FF2B5EF4-FFF2-40B4-BE49-F238E27FC236}">
                <a16:creationId xmlns:a16="http://schemas.microsoft.com/office/drawing/2014/main" id="{8C155FCF-3EA9-43BD-A27A-7AC0B3C09424}"/>
              </a:ext>
            </a:extLst>
          </p:cNvPr>
          <p:cNvPicPr>
            <a:picLocks noChangeAspect="1"/>
          </p:cNvPicPr>
          <p:nvPr/>
        </p:nvPicPr>
        <p:blipFill rotWithShape="1">
          <a:blip r:embed="rId2">
            <a:extLst>
              <a:ext uri="{28A0092B-C50C-407E-A947-70E740481C1C}">
                <a14:useLocalDpi xmlns:a14="http://schemas.microsoft.com/office/drawing/2010/main" val="0"/>
              </a:ext>
            </a:extLst>
          </a:blip>
          <a:srcRect t="6505" b="3511"/>
          <a:stretch/>
        </p:blipFill>
        <p:spPr>
          <a:xfrm>
            <a:off x="20" y="1282"/>
            <a:ext cx="12191980" cy="6856718"/>
          </a:xfrm>
          <a:prstGeom prst="rect">
            <a:avLst/>
          </a:prstGeom>
        </p:spPr>
      </p:pic>
    </p:spTree>
    <p:extLst>
      <p:ext uri="{BB962C8B-B14F-4D97-AF65-F5344CB8AC3E}">
        <p14:creationId xmlns:p14="http://schemas.microsoft.com/office/powerpoint/2010/main" val="5786780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08A13-2F47-44DD-932C-795FAD9E7824}"/>
              </a:ext>
            </a:extLst>
          </p:cNvPr>
          <p:cNvSpPr>
            <a:spLocks noGrp="1"/>
          </p:cNvSpPr>
          <p:nvPr>
            <p:ph type="title"/>
          </p:nvPr>
        </p:nvSpPr>
        <p:spPr>
          <a:xfrm>
            <a:off x="838200" y="365125"/>
            <a:ext cx="10515600" cy="1325563"/>
          </a:xfrm>
        </p:spPr>
        <p:txBody>
          <a:bodyPr>
            <a:normAutofit/>
          </a:bodyPr>
          <a:lstStyle/>
          <a:p>
            <a:r>
              <a:rPr lang="en-IE">
                <a:solidFill>
                  <a:srgbClr val="FFFFFF"/>
                </a:solidFill>
              </a:rPr>
              <a:t>What were the main bodies of the Macedonian Army?</a:t>
            </a:r>
          </a:p>
        </p:txBody>
      </p:sp>
      <p:graphicFrame>
        <p:nvGraphicFramePr>
          <p:cNvPr id="4" name="Content Placeholder 3">
            <a:extLst>
              <a:ext uri="{FF2B5EF4-FFF2-40B4-BE49-F238E27FC236}">
                <a16:creationId xmlns:a16="http://schemas.microsoft.com/office/drawing/2014/main" id="{47FC180D-FB68-4786-A9A9-2FF16E70D888}"/>
              </a:ext>
            </a:extLst>
          </p:cNvPr>
          <p:cNvGraphicFramePr>
            <a:graphicFrameLocks noGrp="1"/>
          </p:cNvGraphicFramePr>
          <p:nvPr>
            <p:ph idx="1"/>
            <p:extLst>
              <p:ext uri="{D42A27DB-BD31-4B8C-83A1-F6EECF244321}">
                <p14:modId xmlns:p14="http://schemas.microsoft.com/office/powerpoint/2010/main" val="2408621554"/>
              </p:ext>
            </p:extLst>
          </p:nvPr>
        </p:nvGraphicFramePr>
        <p:xfrm>
          <a:off x="1046921" y="1845503"/>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7785865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Shape 9">
            <a:extLst>
              <a:ext uri="{FF2B5EF4-FFF2-40B4-BE49-F238E27FC236}">
                <a16:creationId xmlns:a16="http://schemas.microsoft.com/office/drawing/2014/main" id="{DB66F6E8-4D4A-4907-940A-774703A2D0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16005" y="5367908"/>
            <a:ext cx="3175996" cy="1490093"/>
          </a:xfrm>
          <a:custGeom>
            <a:avLst/>
            <a:gdLst>
              <a:gd name="connsiteX0" fmla="*/ 2485888 w 3175996"/>
              <a:gd name="connsiteY0" fmla="*/ 1490093 h 1490093"/>
              <a:gd name="connsiteX1" fmla="*/ 0 w 3175996"/>
              <a:gd name="connsiteY1" fmla="*/ 1490093 h 1490093"/>
              <a:gd name="connsiteX2" fmla="*/ 0 w 3175996"/>
              <a:gd name="connsiteY2" fmla="*/ 0 h 1490093"/>
              <a:gd name="connsiteX3" fmla="*/ 3175996 w 3175996"/>
              <a:gd name="connsiteY3" fmla="*/ 0 h 1490093"/>
            </a:gdLst>
            <a:ahLst/>
            <a:cxnLst>
              <a:cxn ang="0">
                <a:pos x="connsiteX0" y="connsiteY0"/>
              </a:cxn>
              <a:cxn ang="0">
                <a:pos x="connsiteX1" y="connsiteY1"/>
              </a:cxn>
              <a:cxn ang="0">
                <a:pos x="connsiteX2" y="connsiteY2"/>
              </a:cxn>
              <a:cxn ang="0">
                <a:pos x="connsiteX3" y="connsiteY3"/>
              </a:cxn>
            </a:cxnLst>
            <a:rect l="l" t="t" r="r" b="b"/>
            <a:pathLst>
              <a:path w="3175996" h="1490093">
                <a:moveTo>
                  <a:pt x="2485888" y="1490093"/>
                </a:moveTo>
                <a:lnTo>
                  <a:pt x="0" y="1490093"/>
                </a:lnTo>
                <a:lnTo>
                  <a:pt x="0" y="0"/>
                </a:lnTo>
                <a:lnTo>
                  <a:pt x="3175996"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Freeform: Shape 11">
            <a:extLst>
              <a:ext uri="{FF2B5EF4-FFF2-40B4-BE49-F238E27FC236}">
                <a16:creationId xmlns:a16="http://schemas.microsoft.com/office/drawing/2014/main" id="{8F1F5A56-E82B-4FD5-9025-B72896FFBB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9566296" cy="1490093"/>
          </a:xfrm>
          <a:custGeom>
            <a:avLst/>
            <a:gdLst>
              <a:gd name="connsiteX0" fmla="*/ 0 w 9566296"/>
              <a:gd name="connsiteY0" fmla="*/ 0 h 1490093"/>
              <a:gd name="connsiteX1" fmla="*/ 405267 w 9566296"/>
              <a:gd name="connsiteY1" fmla="*/ 0 h 1490093"/>
              <a:gd name="connsiteX2" fmla="*/ 631857 w 9566296"/>
              <a:gd name="connsiteY2" fmla="*/ 0 h 1490093"/>
              <a:gd name="connsiteX3" fmla="*/ 2451761 w 9566296"/>
              <a:gd name="connsiteY3" fmla="*/ 0 h 1490093"/>
              <a:gd name="connsiteX4" fmla="*/ 2901880 w 9566296"/>
              <a:gd name="connsiteY4" fmla="*/ 0 h 1490093"/>
              <a:gd name="connsiteX5" fmla="*/ 3641106 w 9566296"/>
              <a:gd name="connsiteY5" fmla="*/ 0 h 1490093"/>
              <a:gd name="connsiteX6" fmla="*/ 9566296 w 9566296"/>
              <a:gd name="connsiteY6" fmla="*/ 0 h 1490093"/>
              <a:gd name="connsiteX7" fmla="*/ 8876188 w 9566296"/>
              <a:gd name="connsiteY7" fmla="*/ 1490093 h 1490093"/>
              <a:gd name="connsiteX8" fmla="*/ 631857 w 9566296"/>
              <a:gd name="connsiteY8" fmla="*/ 1490093 h 1490093"/>
              <a:gd name="connsiteX9" fmla="*/ 405267 w 9566296"/>
              <a:gd name="connsiteY9" fmla="*/ 1490093 h 1490093"/>
              <a:gd name="connsiteX10" fmla="*/ 0 w 9566296"/>
              <a:gd name="connsiteY10"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66296" h="1490093">
                <a:moveTo>
                  <a:pt x="0" y="0"/>
                </a:moveTo>
                <a:lnTo>
                  <a:pt x="405267" y="0"/>
                </a:lnTo>
                <a:lnTo>
                  <a:pt x="631857" y="0"/>
                </a:lnTo>
                <a:lnTo>
                  <a:pt x="2451761" y="0"/>
                </a:lnTo>
                <a:lnTo>
                  <a:pt x="2901880" y="0"/>
                </a:lnTo>
                <a:lnTo>
                  <a:pt x="3641106" y="0"/>
                </a:lnTo>
                <a:lnTo>
                  <a:pt x="9566296" y="0"/>
                </a:lnTo>
                <a:lnTo>
                  <a:pt x="8876188" y="1490093"/>
                </a:lnTo>
                <a:lnTo>
                  <a:pt x="631857" y="1490093"/>
                </a:lnTo>
                <a:lnTo>
                  <a:pt x="405267" y="1490093"/>
                </a:lnTo>
                <a:lnTo>
                  <a:pt x="0" y="1490093"/>
                </a:lnTo>
                <a:close/>
              </a:path>
            </a:pathLst>
          </a:custGeom>
          <a:solidFill>
            <a:schemeClr val="tx1">
              <a:lumMod val="65000"/>
              <a:lumOff val="3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E240E781-7897-43E6-B0FF-D204C5C04A67}"/>
              </a:ext>
            </a:extLst>
          </p:cNvPr>
          <p:cNvSpPr>
            <a:spLocks noGrp="1"/>
          </p:cNvSpPr>
          <p:nvPr>
            <p:ph type="title"/>
          </p:nvPr>
        </p:nvSpPr>
        <p:spPr>
          <a:xfrm>
            <a:off x="838200" y="5529884"/>
            <a:ext cx="8078342" cy="1096331"/>
          </a:xfrm>
        </p:spPr>
        <p:txBody>
          <a:bodyPr>
            <a:normAutofit/>
          </a:bodyPr>
          <a:lstStyle/>
          <a:p>
            <a:r>
              <a:rPr lang="en-IE"/>
              <a:t>Heavy Infantry: Pike-men: Sarissa</a:t>
            </a:r>
          </a:p>
        </p:txBody>
      </p:sp>
      <p:graphicFrame>
        <p:nvGraphicFramePr>
          <p:cNvPr id="5" name="Content Placeholder 2">
            <a:extLst>
              <a:ext uri="{FF2B5EF4-FFF2-40B4-BE49-F238E27FC236}">
                <a16:creationId xmlns:a16="http://schemas.microsoft.com/office/drawing/2014/main" id="{B986B980-F0B8-4E39-94A5-8B8340878851}"/>
              </a:ext>
            </a:extLst>
          </p:cNvPr>
          <p:cNvGraphicFramePr>
            <a:graphicFrameLocks noGrp="1"/>
          </p:cNvGraphicFramePr>
          <p:nvPr>
            <p:ph idx="1"/>
            <p:extLst>
              <p:ext uri="{D42A27DB-BD31-4B8C-83A1-F6EECF244321}">
                <p14:modId xmlns:p14="http://schemas.microsoft.com/office/powerpoint/2010/main" val="1598112564"/>
              </p:ext>
            </p:extLst>
          </p:nvPr>
        </p:nvGraphicFramePr>
        <p:xfrm>
          <a:off x="838200" y="643467"/>
          <a:ext cx="10515600" cy="4080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236689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2549DD-8C17-4AC8-9AE1-6BBA8E4786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683726" cy="6858000"/>
          </a:xfrm>
          <a:prstGeom prst="rect">
            <a:avLst/>
          </a:prstGeom>
        </p:spPr>
      </p:pic>
      <p:pic>
        <p:nvPicPr>
          <p:cNvPr id="5" name="Picture 4">
            <a:extLst>
              <a:ext uri="{FF2B5EF4-FFF2-40B4-BE49-F238E27FC236}">
                <a16:creationId xmlns:a16="http://schemas.microsoft.com/office/drawing/2014/main" id="{14E27044-7BE3-4300-8443-2A630DBD2C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3278" y="914400"/>
            <a:ext cx="8548722" cy="4851400"/>
          </a:xfrm>
          <a:prstGeom prst="rect">
            <a:avLst/>
          </a:prstGeom>
        </p:spPr>
      </p:pic>
    </p:spTree>
    <p:extLst>
      <p:ext uri="{BB962C8B-B14F-4D97-AF65-F5344CB8AC3E}">
        <p14:creationId xmlns:p14="http://schemas.microsoft.com/office/powerpoint/2010/main" val="31969568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D1CB66-5E6E-440D-9DD5-2C6B87A657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939325" y="2087401"/>
            <a:ext cx="6858002" cy="2683193"/>
          </a:xfrm>
          <a:prstGeom prst="rect">
            <a:avLst/>
          </a:prstGeom>
        </p:spPr>
      </p:pic>
      <p:pic>
        <p:nvPicPr>
          <p:cNvPr id="5" name="Picture 4">
            <a:extLst>
              <a:ext uri="{FF2B5EF4-FFF2-40B4-BE49-F238E27FC236}">
                <a16:creationId xmlns:a16="http://schemas.microsoft.com/office/drawing/2014/main" id="{830DA25E-F427-4200-BABA-0B8B2EFE61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4727" y="0"/>
            <a:ext cx="6927273" cy="6858000"/>
          </a:xfrm>
          <a:prstGeom prst="rect">
            <a:avLst/>
          </a:prstGeom>
        </p:spPr>
      </p:pic>
    </p:spTree>
    <p:extLst>
      <p:ext uri="{BB962C8B-B14F-4D97-AF65-F5344CB8AC3E}">
        <p14:creationId xmlns:p14="http://schemas.microsoft.com/office/powerpoint/2010/main" val="9686972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8AA5BC-4F7A-4226-8F99-6D824B226A9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E5445C6-DD42-4979-86FF-03730E8C6D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E1A291-E169-4826-A32E-E59CA9B70D5B}"/>
              </a:ext>
            </a:extLst>
          </p:cNvPr>
          <p:cNvSpPr>
            <a:spLocks noGrp="1"/>
          </p:cNvSpPr>
          <p:nvPr>
            <p:ph type="title"/>
          </p:nvPr>
        </p:nvSpPr>
        <p:spPr>
          <a:xfrm>
            <a:off x="1524000" y="1122362"/>
            <a:ext cx="9144000" cy="2840037"/>
          </a:xfrm>
        </p:spPr>
        <p:txBody>
          <a:bodyPr vert="horz" lIns="91440" tIns="45720" rIns="91440" bIns="45720" rtlCol="0" anchor="b">
            <a:normAutofit/>
          </a:bodyPr>
          <a:lstStyle/>
          <a:p>
            <a:pPr algn="ctr"/>
            <a:r>
              <a:rPr lang="en-US" sz="5800" kern="1200" dirty="0">
                <a:solidFill>
                  <a:schemeClr val="tx1"/>
                </a:solidFill>
                <a:latin typeface="+mj-lt"/>
                <a:ea typeface="+mj-ea"/>
                <a:cs typeface="+mj-cs"/>
              </a:rPr>
              <a:t>Ancient Greek Infantry Tactics: </a:t>
            </a:r>
          </a:p>
        </p:txBody>
      </p:sp>
      <p:cxnSp>
        <p:nvCxnSpPr>
          <p:cNvPr id="12" name="Straight Connector 11">
            <a:extLst>
              <a:ext uri="{FF2B5EF4-FFF2-40B4-BE49-F238E27FC236}">
                <a16:creationId xmlns:a16="http://schemas.microsoft.com/office/drawing/2014/main" id="{45000665-DFC7-417E-8FD7-516A0F15C97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48725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8AA5BC-4F7A-4226-8F99-6D824B226A9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E5445C6-DD42-4979-86FF-03730E8C6D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390EBC-6423-43D6-B537-C57102B35BA3}"/>
              </a:ext>
            </a:extLst>
          </p:cNvPr>
          <p:cNvSpPr>
            <a:spLocks noGrp="1"/>
          </p:cNvSpPr>
          <p:nvPr>
            <p:ph type="title"/>
          </p:nvPr>
        </p:nvSpPr>
        <p:spPr>
          <a:xfrm>
            <a:off x="1524000" y="1122362"/>
            <a:ext cx="9144000" cy="2840037"/>
          </a:xfrm>
        </p:spPr>
        <p:txBody>
          <a:bodyPr vert="horz" lIns="91440" tIns="45720" rIns="91440" bIns="45720" rtlCol="0" anchor="b">
            <a:normAutofit/>
          </a:bodyPr>
          <a:lstStyle/>
          <a:p>
            <a:pPr algn="ctr"/>
            <a:r>
              <a:rPr lang="en-US" sz="5800" kern="1200" dirty="0">
                <a:solidFill>
                  <a:schemeClr val="tx1"/>
                </a:solidFill>
                <a:latin typeface="+mj-lt"/>
                <a:ea typeface="+mj-ea"/>
                <a:cs typeface="+mj-cs"/>
              </a:rPr>
              <a:t>What did Alexander achieve – why do we learn about him?</a:t>
            </a:r>
          </a:p>
        </p:txBody>
      </p:sp>
      <p:cxnSp>
        <p:nvCxnSpPr>
          <p:cNvPr id="12" name="Straight Connector 11">
            <a:extLst>
              <a:ext uri="{FF2B5EF4-FFF2-40B4-BE49-F238E27FC236}">
                <a16:creationId xmlns:a16="http://schemas.microsoft.com/office/drawing/2014/main" id="{45000665-DFC7-417E-8FD7-516A0F15C97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36246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1D29CA-D083-44A4-A820-BAA0BFD6BF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1093498"/>
            <a:ext cx="10905066" cy="4671003"/>
          </a:xfrm>
          <a:prstGeom prst="rect">
            <a:avLst/>
          </a:prstGeom>
        </p:spPr>
      </p:pic>
    </p:spTree>
    <p:extLst>
      <p:ext uri="{BB962C8B-B14F-4D97-AF65-F5344CB8AC3E}">
        <p14:creationId xmlns:p14="http://schemas.microsoft.com/office/powerpoint/2010/main" val="39308128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B7FF63-7B1D-4A1A-8ECB-9CC419E75D59}"/>
              </a:ext>
            </a:extLst>
          </p:cNvPr>
          <p:cNvPicPr>
            <a:picLocks noChangeAspect="1"/>
          </p:cNvPicPr>
          <p:nvPr/>
        </p:nvPicPr>
        <p:blipFill rotWithShape="1">
          <a:blip r:embed="rId2">
            <a:extLst>
              <a:ext uri="{28A0092B-C50C-407E-A947-70E740481C1C}">
                <a14:useLocalDpi xmlns:a14="http://schemas.microsoft.com/office/drawing/2010/main" val="0"/>
              </a:ext>
            </a:extLst>
          </a:blip>
          <a:srcRect t="9179" r="1" b="1"/>
          <a:stretch/>
        </p:blipFill>
        <p:spPr>
          <a:xfrm>
            <a:off x="643467" y="643467"/>
            <a:ext cx="10905066" cy="5571066"/>
          </a:xfrm>
          <a:prstGeom prst="rect">
            <a:avLst/>
          </a:prstGeom>
        </p:spPr>
      </p:pic>
    </p:spTree>
    <p:extLst>
      <p:ext uri="{BB962C8B-B14F-4D97-AF65-F5344CB8AC3E}">
        <p14:creationId xmlns:p14="http://schemas.microsoft.com/office/powerpoint/2010/main" val="7628101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B7404-F255-426D-BCD4-3B286D1B63E5}"/>
              </a:ext>
            </a:extLst>
          </p:cNvPr>
          <p:cNvSpPr>
            <a:spLocks noGrp="1"/>
          </p:cNvSpPr>
          <p:nvPr>
            <p:ph type="title"/>
          </p:nvPr>
        </p:nvSpPr>
        <p:spPr>
          <a:xfrm>
            <a:off x="6746628" y="1783958"/>
            <a:ext cx="4483518" cy="4518283"/>
          </a:xfrm>
        </p:spPr>
        <p:txBody>
          <a:bodyPr vert="horz" lIns="91440" tIns="45720" rIns="91440" bIns="45720" rtlCol="0" anchor="b">
            <a:noAutofit/>
          </a:bodyPr>
          <a:lstStyle/>
          <a:p>
            <a:r>
              <a:rPr lang="en-US" sz="4800" dirty="0"/>
              <a:t>Light Infantry: Peltasts, Archers, Agrianians.</a:t>
            </a:r>
            <a:br>
              <a:rPr lang="en-US" sz="4800" dirty="0"/>
            </a:br>
            <a:r>
              <a:rPr lang="en-US" sz="4800" dirty="0"/>
              <a:t/>
            </a:r>
            <a:br>
              <a:rPr lang="en-US" sz="4800" dirty="0"/>
            </a:br>
            <a:r>
              <a:rPr lang="en-US" sz="4800" dirty="0"/>
              <a:t>Medium Infantry: </a:t>
            </a:r>
            <a:r>
              <a:rPr lang="en-US" sz="4800" dirty="0" err="1"/>
              <a:t>Hypaspist</a:t>
            </a:r>
            <a:r>
              <a:rPr lang="en-US" sz="4800" dirty="0"/>
              <a:t>/The Guards/Foot Companions</a:t>
            </a:r>
          </a:p>
        </p:txBody>
      </p:sp>
      <p:sp>
        <p:nvSpPr>
          <p:cNvPr id="11" name="Freeform: Shape 10">
            <a:extLst>
              <a:ext uri="{FF2B5EF4-FFF2-40B4-BE49-F238E27FC236}">
                <a16:creationId xmlns:a16="http://schemas.microsoft.com/office/drawing/2014/main" id="{1DB7C82F-AB7E-4F0C-B829-FA1B9C4151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73DA5BE-6932-4D1D-9503-DA7E6B97487A}"/>
              </a:ext>
            </a:extLst>
          </p:cNvPr>
          <p:cNvPicPr>
            <a:picLocks noChangeAspect="1"/>
          </p:cNvPicPr>
          <p:nvPr/>
        </p:nvPicPr>
        <p:blipFill rotWithShape="1">
          <a:blip r:embed="rId2">
            <a:extLst>
              <a:ext uri="{28A0092B-C50C-407E-A947-70E740481C1C}">
                <a14:useLocalDpi xmlns:a14="http://schemas.microsoft.com/office/drawing/2010/main" val="0"/>
              </a:ext>
            </a:extLst>
          </a:blip>
          <a:srcRect l="14117" r="21318" b="-2"/>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405350402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856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DF6AFAE8-05DB-4B58-A8D8-4D18B1AAF06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89397" y="643467"/>
            <a:ext cx="10413206" cy="557106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51215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ypaspists | Hetairoi e.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1890" y="492791"/>
            <a:ext cx="5715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88333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FCAC22-1342-4ED9-8A6C-ACAF4AF04A46}"/>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974A0712-710A-47F0-90FD-3EAD8BDAC3E5}"/>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a:t>Cavalry: The Thessalians and Companions</a:t>
            </a:r>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19227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F529C3-C941-49FD-8C67-82F134F64B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586029-32A0-47E5-9AEC-AE3ABA6B94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B44B895-B488-4BE9-817E-4B4F375C57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960338"/>
            <a:ext cx="5294716" cy="4937322"/>
          </a:xfrm>
          <a:prstGeom prst="rect">
            <a:avLst/>
          </a:prstGeom>
        </p:spPr>
      </p:pic>
      <p:cxnSp>
        <p:nvCxnSpPr>
          <p:cNvPr id="14" name="Straight Connector 13">
            <a:extLst>
              <a:ext uri="{FF2B5EF4-FFF2-40B4-BE49-F238E27FC236}">
                <a16:creationId xmlns:a16="http://schemas.microsoft.com/office/drawing/2014/main" id="{8C730EAB-A532-4295-A302-FB4B90DB9F5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8689E60-18EB-449B-A16D-5563F52519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0267" y="643467"/>
            <a:ext cx="5041814" cy="5571066"/>
          </a:xfrm>
          <a:prstGeom prst="rect">
            <a:avLst/>
          </a:prstGeom>
        </p:spPr>
      </p:pic>
    </p:spTree>
    <p:extLst>
      <p:ext uri="{BB962C8B-B14F-4D97-AF65-F5344CB8AC3E}">
        <p14:creationId xmlns:p14="http://schemas.microsoft.com/office/powerpoint/2010/main" val="16025062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26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CAD2EA6-C3E1-4ACD-BB6E-FB58CBD980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512" y="643467"/>
            <a:ext cx="8222975" cy="5571066"/>
          </a:xfrm>
          <a:prstGeom prst="rect">
            <a:avLst/>
          </a:prstGeom>
        </p:spPr>
      </p:pic>
    </p:spTree>
    <p:extLst>
      <p:ext uri="{BB962C8B-B14F-4D97-AF65-F5344CB8AC3E}">
        <p14:creationId xmlns:p14="http://schemas.microsoft.com/office/powerpoint/2010/main" val="12759155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E35A04CF-97D4-4FF7-B359-C546B1F62E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0">
            <a:extLst>
              <a:ext uri="{FF2B5EF4-FFF2-40B4-BE49-F238E27FC236}">
                <a16:creationId xmlns:a16="http://schemas.microsoft.com/office/drawing/2014/main" id="{1DE7243B-5109-444B-8FAF-7437C66BC0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C5D6221-DA7B-4611-AA26-7D8E349FDE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C63E950-618A-4B41-9635-A022E726E079}"/>
              </a:ext>
            </a:extLst>
          </p:cNvPr>
          <p:cNvSpPr>
            <a:spLocks noGrp="1"/>
          </p:cNvSpPr>
          <p:nvPr>
            <p:ph type="title"/>
          </p:nvPr>
        </p:nvSpPr>
        <p:spPr>
          <a:xfrm>
            <a:off x="804672" y="1412489"/>
            <a:ext cx="2871095" cy="2156621"/>
          </a:xfrm>
        </p:spPr>
        <p:txBody>
          <a:bodyPr anchor="t">
            <a:normAutofit/>
          </a:bodyPr>
          <a:lstStyle/>
          <a:p>
            <a:r>
              <a:rPr lang="en-IE" sz="3600">
                <a:solidFill>
                  <a:srgbClr val="FFFFFF"/>
                </a:solidFill>
              </a:rPr>
              <a:t>Weight/Height of Horse Compared to Man</a:t>
            </a:r>
          </a:p>
        </p:txBody>
      </p:sp>
      <p:sp>
        <p:nvSpPr>
          <p:cNvPr id="3" name="Content Placeholder 2">
            <a:extLst>
              <a:ext uri="{FF2B5EF4-FFF2-40B4-BE49-F238E27FC236}">
                <a16:creationId xmlns:a16="http://schemas.microsoft.com/office/drawing/2014/main" id="{5B7510C4-9FB0-4186-9112-C41A88B6103B}"/>
              </a:ext>
            </a:extLst>
          </p:cNvPr>
          <p:cNvSpPr>
            <a:spLocks noGrp="1"/>
          </p:cNvSpPr>
          <p:nvPr>
            <p:ph sz="half" idx="1"/>
          </p:nvPr>
        </p:nvSpPr>
        <p:spPr>
          <a:xfrm>
            <a:off x="5198993" y="1412489"/>
            <a:ext cx="2926080" cy="4363844"/>
          </a:xfrm>
        </p:spPr>
        <p:txBody>
          <a:bodyPr>
            <a:normAutofit/>
          </a:bodyPr>
          <a:lstStyle/>
          <a:p>
            <a:pPr marL="36900" indent="0">
              <a:buNone/>
            </a:pPr>
            <a:r>
              <a:rPr lang="en-IE" sz="2000"/>
              <a:t>Man:</a:t>
            </a:r>
          </a:p>
          <a:p>
            <a:r>
              <a:rPr lang="en-IE" sz="2000"/>
              <a:t>Height: 1.77m</a:t>
            </a:r>
          </a:p>
          <a:p>
            <a:r>
              <a:rPr lang="en-IE" sz="2000"/>
              <a:t>Weight: 80kg</a:t>
            </a:r>
          </a:p>
          <a:p>
            <a:r>
              <a:rPr lang="en-IE" sz="2000"/>
              <a:t>Speed: average about 8 mph (top 44.72 km – aka.</a:t>
            </a:r>
            <a:r>
              <a:rPr lang="en-IE" sz="2000" i="1"/>
              <a:t>Usain Bolt</a:t>
            </a:r>
            <a:r>
              <a:rPr lang="en-IE" sz="2000"/>
              <a:t>)</a:t>
            </a:r>
          </a:p>
        </p:txBody>
      </p:sp>
      <p:sp>
        <p:nvSpPr>
          <p:cNvPr id="4" name="Content Placeholder 3">
            <a:extLst>
              <a:ext uri="{FF2B5EF4-FFF2-40B4-BE49-F238E27FC236}">
                <a16:creationId xmlns:a16="http://schemas.microsoft.com/office/drawing/2014/main" id="{C2924F2D-E857-4832-AC7C-C70304224714}"/>
              </a:ext>
            </a:extLst>
          </p:cNvPr>
          <p:cNvSpPr>
            <a:spLocks noGrp="1"/>
          </p:cNvSpPr>
          <p:nvPr>
            <p:ph sz="half" idx="2"/>
          </p:nvPr>
        </p:nvSpPr>
        <p:spPr>
          <a:xfrm>
            <a:off x="8451604" y="1412489"/>
            <a:ext cx="2926080" cy="4363844"/>
          </a:xfrm>
        </p:spPr>
        <p:txBody>
          <a:bodyPr>
            <a:normAutofit/>
          </a:bodyPr>
          <a:lstStyle/>
          <a:p>
            <a:pPr marL="36900" indent="0">
              <a:buNone/>
            </a:pPr>
            <a:r>
              <a:rPr lang="en-IE" sz="2000"/>
              <a:t>Horse:</a:t>
            </a:r>
          </a:p>
          <a:p>
            <a:r>
              <a:rPr lang="en-IE" sz="2000"/>
              <a:t>Height: 1.8m</a:t>
            </a:r>
          </a:p>
          <a:p>
            <a:r>
              <a:rPr lang="en-IE" sz="2000"/>
              <a:t>Weight: 1000kg</a:t>
            </a:r>
          </a:p>
          <a:p>
            <a:r>
              <a:rPr lang="en-IE" sz="2000"/>
              <a:t>Speed: average 27kmph (top speed 44km)</a:t>
            </a:r>
          </a:p>
        </p:txBody>
      </p:sp>
      <p:pic>
        <p:nvPicPr>
          <p:cNvPr id="14" name="Picture 13">
            <a:extLst>
              <a:ext uri="{FF2B5EF4-FFF2-40B4-BE49-F238E27FC236}">
                <a16:creationId xmlns:a16="http://schemas.microsoft.com/office/drawing/2014/main" id="{C10228D5-BDB2-4904-83F1-68075E29FF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7199" y="3640813"/>
            <a:ext cx="4114800" cy="3182112"/>
          </a:xfrm>
          <a:prstGeom prst="rect">
            <a:avLst/>
          </a:prstGeom>
        </p:spPr>
      </p:pic>
    </p:spTree>
    <p:extLst>
      <p:ext uri="{BB962C8B-B14F-4D97-AF65-F5344CB8AC3E}">
        <p14:creationId xmlns:p14="http://schemas.microsoft.com/office/powerpoint/2010/main" val="35458045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ompanion Cavalry | Deadliest Fiction Wiki | Fand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052" y="1596826"/>
            <a:ext cx="4556525" cy="309430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smtClean="0"/>
              <a:t>Companions</a:t>
            </a:r>
            <a:endParaRPr lang="en-GB" dirty="0"/>
          </a:p>
        </p:txBody>
      </p:sp>
      <p:sp>
        <p:nvSpPr>
          <p:cNvPr id="3" name="Content Placeholder 2"/>
          <p:cNvSpPr>
            <a:spLocks noGrp="1"/>
          </p:cNvSpPr>
          <p:nvPr>
            <p:ph idx="1"/>
          </p:nvPr>
        </p:nvSpPr>
        <p:spPr>
          <a:xfrm>
            <a:off x="6431390" y="676950"/>
            <a:ext cx="4317848" cy="4306878"/>
          </a:xfrm>
        </p:spPr>
        <p:txBody>
          <a:bodyPr>
            <a:normAutofit fontScale="85000" lnSpcReduction="20000"/>
          </a:bodyPr>
          <a:lstStyle/>
          <a:p>
            <a:r>
              <a:rPr lang="en-GB" dirty="0"/>
              <a:t>Elite Macedonian Cavalry.</a:t>
            </a:r>
          </a:p>
          <a:p>
            <a:r>
              <a:rPr lang="en-GB" dirty="0"/>
              <a:t>Used long </a:t>
            </a:r>
            <a:r>
              <a:rPr lang="en-GB" i="1" dirty="0"/>
              <a:t>lance</a:t>
            </a:r>
            <a:r>
              <a:rPr lang="en-GB" dirty="0"/>
              <a:t> 3.4m long to pierce enemies in front line.</a:t>
            </a:r>
          </a:p>
          <a:p>
            <a:r>
              <a:rPr lang="en-GB" dirty="0"/>
              <a:t>Highly manoeuvrable and fast.</a:t>
            </a:r>
          </a:p>
          <a:p>
            <a:r>
              <a:rPr lang="en-GB" dirty="0"/>
              <a:t>Used wedge formation to keep a solid shape when charging. This was because all men could see their leader.</a:t>
            </a:r>
          </a:p>
          <a:p>
            <a:r>
              <a:rPr lang="en-GB" dirty="0"/>
              <a:t>Shock Cavalry – hit the enemy hard and in their vulnerable spot.</a:t>
            </a:r>
          </a:p>
          <a:p>
            <a:r>
              <a:rPr lang="en-GB" dirty="0"/>
              <a:t>Alexander led them into battle himself.</a:t>
            </a:r>
          </a:p>
          <a:p>
            <a:endParaRPr lang="en-GB" dirty="0"/>
          </a:p>
        </p:txBody>
      </p:sp>
      <p:pic>
        <p:nvPicPr>
          <p:cNvPr id="2052" name="Picture 4" descr="Companion cavalry - Wikip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2635" y="4691128"/>
            <a:ext cx="2095500" cy="1781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0140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ap&#10;&#10;Description automatically generated">
            <a:extLst>
              <a:ext uri="{FF2B5EF4-FFF2-40B4-BE49-F238E27FC236}">
                <a16:creationId xmlns:a16="http://schemas.microsoft.com/office/drawing/2014/main" id="{3A59F146-C081-4E61-BC76-8B475D4771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7373"/>
            <a:ext cx="12192000" cy="6043253"/>
          </a:xfrm>
          <a:prstGeom prst="rect">
            <a:avLst/>
          </a:prstGeom>
        </p:spPr>
      </p:pic>
    </p:spTree>
    <p:extLst>
      <p:ext uri="{BB962C8B-B14F-4D97-AF65-F5344CB8AC3E}">
        <p14:creationId xmlns:p14="http://schemas.microsoft.com/office/powerpoint/2010/main" val="14214432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Thessalian Cavalry</a:t>
            </a:r>
          </a:p>
        </p:txBody>
      </p:sp>
      <p:sp>
        <p:nvSpPr>
          <p:cNvPr id="3" name="Content Placeholder 2"/>
          <p:cNvSpPr>
            <a:spLocks noGrp="1"/>
          </p:cNvSpPr>
          <p:nvPr>
            <p:ph idx="1"/>
          </p:nvPr>
        </p:nvSpPr>
        <p:spPr>
          <a:xfrm>
            <a:off x="838200" y="1825625"/>
            <a:ext cx="5819946" cy="4351338"/>
          </a:xfrm>
        </p:spPr>
        <p:txBody>
          <a:bodyPr/>
          <a:lstStyle/>
          <a:p>
            <a:r>
              <a:rPr lang="en-GB" dirty="0"/>
              <a:t>From the Northern Greek Kingdom of Thessaly (South of Macedon).</a:t>
            </a:r>
          </a:p>
          <a:p>
            <a:r>
              <a:rPr lang="en-GB" dirty="0"/>
              <a:t>Elite fighting force of cavalry with similar armament to the Companions.</a:t>
            </a:r>
          </a:p>
          <a:p>
            <a:r>
              <a:rPr lang="en-GB" dirty="0"/>
              <a:t>They fought in a diamond shape.</a:t>
            </a:r>
          </a:p>
          <a:p>
            <a:r>
              <a:rPr lang="en-GB" dirty="0"/>
              <a:t>They were used as defensive cavalry – hold the flank!</a:t>
            </a:r>
          </a:p>
        </p:txBody>
      </p:sp>
      <p:pic>
        <p:nvPicPr>
          <p:cNvPr id="3074" name="Picture 2" descr="Thessalian Cavalry – Historia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6387" y="73737"/>
            <a:ext cx="3076575" cy="366712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ringher's Wargaming Blog: A History of Thessalian Cavalry Par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2872" y="4032251"/>
            <a:ext cx="2880090" cy="2554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31394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ontent Placeholder 3" descr="hammer_anvil_tactics">
            <a:extLst>
              <a:ext uri="{FF2B5EF4-FFF2-40B4-BE49-F238E27FC236}">
                <a16:creationId xmlns:a16="http://schemas.microsoft.com/office/drawing/2014/main" id="{1EA13C2B-2763-44B1-A0CC-CB9575FD749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a:xfrm>
            <a:off x="2330279" y="643467"/>
            <a:ext cx="7531441" cy="5571066"/>
          </a:xfrm>
          <a:prstGeom prst="rect">
            <a:avLst/>
          </a:prstGeom>
        </p:spPr>
      </p:pic>
    </p:spTree>
    <p:extLst>
      <p:ext uri="{BB962C8B-B14F-4D97-AF65-F5344CB8AC3E}">
        <p14:creationId xmlns:p14="http://schemas.microsoft.com/office/powerpoint/2010/main" val="42939785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Past Paper Question: 2006</a:t>
            </a:r>
          </a:p>
        </p:txBody>
      </p:sp>
      <p:pic>
        <p:nvPicPr>
          <p:cNvPr id="4" name="Content Placeholder 3"/>
          <p:cNvPicPr>
            <a:picLocks noGrp="1" noChangeAspect="1"/>
          </p:cNvPicPr>
          <p:nvPr>
            <p:ph idx="1"/>
          </p:nvPr>
        </p:nvPicPr>
        <p:blipFill>
          <a:blip r:embed="rId2"/>
          <a:stretch>
            <a:fillRect/>
          </a:stretch>
        </p:blipFill>
        <p:spPr>
          <a:xfrm>
            <a:off x="914856" y="2468908"/>
            <a:ext cx="10515600" cy="1674008"/>
          </a:xfrm>
          <a:prstGeom prst="rect">
            <a:avLst/>
          </a:prstGeom>
        </p:spPr>
      </p:pic>
    </p:spTree>
    <p:extLst>
      <p:ext uri="{BB962C8B-B14F-4D97-AF65-F5344CB8AC3E}">
        <p14:creationId xmlns:p14="http://schemas.microsoft.com/office/powerpoint/2010/main" val="109684519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group of people posing for the camera&#10;&#10;Description automatically generated">
            <a:extLst>
              <a:ext uri="{FF2B5EF4-FFF2-40B4-BE49-F238E27FC236}">
                <a16:creationId xmlns:a16="http://schemas.microsoft.com/office/drawing/2014/main" id="{A38B83A4-4357-421D-A473-F334A5DED546}"/>
              </a:ext>
            </a:extLst>
          </p:cNvPr>
          <p:cNvPicPr>
            <a:picLocks noGrp="1" noChangeAspect="1"/>
          </p:cNvPicPr>
          <p:nvPr>
            <p:ph idx="1"/>
          </p:nvPr>
        </p:nvPicPr>
        <p:blipFill rotWithShape="1">
          <a:blip r:embed="rId2">
            <a:alphaModFix amt="50000"/>
            <a:extLst>
              <a:ext uri="{28A0092B-C50C-407E-A947-70E740481C1C}">
                <a14:useLocalDpi xmlns:a14="http://schemas.microsoft.com/office/drawing/2010/main" val="0"/>
              </a:ext>
            </a:extLst>
          </a:blip>
          <a:srcRect b="15730"/>
          <a:stretch/>
        </p:blipFill>
        <p:spPr>
          <a:xfrm>
            <a:off x="20" y="1"/>
            <a:ext cx="12191980" cy="6857999"/>
          </a:xfrm>
          <a:prstGeom prst="rect">
            <a:avLst/>
          </a:prstGeom>
        </p:spPr>
      </p:pic>
      <p:sp>
        <p:nvSpPr>
          <p:cNvPr id="2" name="Title 1">
            <a:extLst>
              <a:ext uri="{FF2B5EF4-FFF2-40B4-BE49-F238E27FC236}">
                <a16:creationId xmlns:a16="http://schemas.microsoft.com/office/drawing/2014/main" id="{E636E275-105E-453C-89DC-D03348A83ACB}"/>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Who were his family?</a:t>
            </a:r>
          </a:p>
        </p:txBody>
      </p:sp>
    </p:spTree>
    <p:extLst>
      <p:ext uri="{BB962C8B-B14F-4D97-AF65-F5344CB8AC3E}">
        <p14:creationId xmlns:p14="http://schemas.microsoft.com/office/powerpoint/2010/main" val="224798316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231F1-E596-4347-A0CB-A80C65D1A80E}"/>
              </a:ext>
            </a:extLst>
          </p:cNvPr>
          <p:cNvSpPr>
            <a:spLocks noGrp="1"/>
          </p:cNvSpPr>
          <p:nvPr>
            <p:ph type="title"/>
          </p:nvPr>
        </p:nvSpPr>
        <p:spPr>
          <a:xfrm>
            <a:off x="838200" y="365125"/>
            <a:ext cx="10515600" cy="1325563"/>
          </a:xfrm>
        </p:spPr>
        <p:txBody>
          <a:bodyPr>
            <a:normAutofit/>
          </a:bodyPr>
          <a:lstStyle/>
          <a:p>
            <a:r>
              <a:rPr lang="en-IE"/>
              <a:t>Learning Outcomes:</a:t>
            </a:r>
          </a:p>
        </p:txBody>
      </p:sp>
      <p:graphicFrame>
        <p:nvGraphicFramePr>
          <p:cNvPr id="7" name="Content Placeholder 2">
            <a:extLst>
              <a:ext uri="{FF2B5EF4-FFF2-40B4-BE49-F238E27FC236}">
                <a16:creationId xmlns:a16="http://schemas.microsoft.com/office/drawing/2014/main" id="{AB148930-5EF0-430C-ACC6-DB31D736A2BF}"/>
              </a:ext>
            </a:extLst>
          </p:cNvPr>
          <p:cNvGraphicFramePr>
            <a:graphicFrameLocks noGrp="1"/>
          </p:cNvGraphicFramePr>
          <p:nvPr>
            <p:ph idx="1"/>
            <p:extLst>
              <p:ext uri="{D42A27DB-BD31-4B8C-83A1-F6EECF244321}">
                <p14:modId xmlns:p14="http://schemas.microsoft.com/office/powerpoint/2010/main" val="219697485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5681204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9">
            <a:extLst>
              <a:ext uri="{FF2B5EF4-FFF2-40B4-BE49-F238E27FC236}">
                <a16:creationId xmlns:a16="http://schemas.microsoft.com/office/drawing/2014/main" id="{B670DBD5-770C-4383-9F54-5B86E86BD5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A picture containing text, map&#10;&#10;Description automatically generated">
            <a:extLst>
              <a:ext uri="{FF2B5EF4-FFF2-40B4-BE49-F238E27FC236}">
                <a16:creationId xmlns:a16="http://schemas.microsoft.com/office/drawing/2014/main" id="{2ADC057C-14FB-4878-9628-984EC09D703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532"/>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11314443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BE72D-FB16-4109-A711-B0842A36914A}"/>
              </a:ext>
            </a:extLst>
          </p:cNvPr>
          <p:cNvSpPr>
            <a:spLocks noGrp="1"/>
          </p:cNvSpPr>
          <p:nvPr>
            <p:ph type="title"/>
          </p:nvPr>
        </p:nvSpPr>
        <p:spPr>
          <a:xfrm>
            <a:off x="6621863" y="643467"/>
            <a:ext cx="4926669" cy="2866496"/>
          </a:xfrm>
        </p:spPr>
        <p:txBody>
          <a:bodyPr vert="horz" lIns="91440" tIns="45720" rIns="91440" bIns="45720" rtlCol="0" anchor="b">
            <a:normAutofit/>
          </a:bodyPr>
          <a:lstStyle/>
          <a:p>
            <a:pPr algn="ctr"/>
            <a:r>
              <a:rPr lang="en-US" sz="6000" dirty="0">
                <a:solidFill>
                  <a:srgbClr val="FFFFFF"/>
                </a:solidFill>
              </a:rPr>
              <a:t>Epirus</a:t>
            </a:r>
          </a:p>
        </p:txBody>
      </p:sp>
      <p:pic>
        <p:nvPicPr>
          <p:cNvPr id="5" name="Content Placeholder 4" descr="A picture containing text, map&#10;&#10;Description automatically generated">
            <a:extLst>
              <a:ext uri="{FF2B5EF4-FFF2-40B4-BE49-F238E27FC236}">
                <a16:creationId xmlns:a16="http://schemas.microsoft.com/office/drawing/2014/main" id="{7A85F525-405C-462D-B664-EF5521552B2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500" r="2" b="2"/>
          <a:stretch/>
        </p:blipFill>
        <p:spPr>
          <a:xfrm>
            <a:off x="643466" y="721046"/>
            <a:ext cx="5334930" cy="5334930"/>
          </a:xfrm>
          <a:custGeom>
            <a:avLst/>
            <a:gdLst/>
            <a:ahLst/>
            <a:cxnLst/>
            <a:rect l="l" t="t" r="r" b="b"/>
            <a:pathLst>
              <a:path w="4048125" h="4048125">
                <a:moveTo>
                  <a:pt x="65094" y="0"/>
                </a:moveTo>
                <a:lnTo>
                  <a:pt x="3983031" y="0"/>
                </a:lnTo>
                <a:cubicBezTo>
                  <a:pt x="4018981" y="0"/>
                  <a:pt x="4048125" y="29144"/>
                  <a:pt x="4048125" y="65094"/>
                </a:cubicBezTo>
                <a:lnTo>
                  <a:pt x="4048125" y="3983031"/>
                </a:lnTo>
                <a:cubicBezTo>
                  <a:pt x="4048125" y="4018981"/>
                  <a:pt x="4018981" y="4048125"/>
                  <a:pt x="3983031" y="4048125"/>
                </a:cubicBezTo>
                <a:lnTo>
                  <a:pt x="65094" y="4048125"/>
                </a:lnTo>
                <a:cubicBezTo>
                  <a:pt x="29144" y="4048125"/>
                  <a:pt x="0" y="4018981"/>
                  <a:pt x="0" y="3983031"/>
                </a:cubicBezTo>
                <a:lnTo>
                  <a:pt x="0" y="65094"/>
                </a:lnTo>
                <a:cubicBezTo>
                  <a:pt x="0" y="29144"/>
                  <a:pt x="29144" y="0"/>
                  <a:pt x="65094" y="0"/>
                </a:cubicBezTo>
                <a:close/>
              </a:path>
            </a:pathLst>
          </a:custGeom>
        </p:spPr>
      </p:pic>
      <p:sp>
        <p:nvSpPr>
          <p:cNvPr id="6" name="Oval 5">
            <a:extLst>
              <a:ext uri="{FF2B5EF4-FFF2-40B4-BE49-F238E27FC236}">
                <a16:creationId xmlns:a16="http://schemas.microsoft.com/office/drawing/2014/main" id="{D6AF9AA7-B112-4269-87D3-F4085A0C7BEF}"/>
              </a:ext>
            </a:extLst>
          </p:cNvPr>
          <p:cNvSpPr/>
          <p:nvPr/>
        </p:nvSpPr>
        <p:spPr>
          <a:xfrm>
            <a:off x="713674" y="2819083"/>
            <a:ext cx="1369126" cy="1381760"/>
          </a:xfrm>
          <a:prstGeom prst="ellips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29415806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 standing, building, sitting&#10;&#10;Description automatically generated">
            <a:extLst>
              <a:ext uri="{FF2B5EF4-FFF2-40B4-BE49-F238E27FC236}">
                <a16:creationId xmlns:a16="http://schemas.microsoft.com/office/drawing/2014/main" id="{1279FA32-70D2-4EBD-A42A-09955DA1FEB8}"/>
              </a:ext>
            </a:extLst>
          </p:cNvPr>
          <p:cNvPicPr>
            <a:picLocks noChangeAspect="1"/>
          </p:cNvPicPr>
          <p:nvPr/>
        </p:nvPicPr>
        <p:blipFill rotWithShape="1">
          <a:blip r:embed="rId2">
            <a:extLst>
              <a:ext uri="{28A0092B-C50C-407E-A947-70E740481C1C}">
                <a14:useLocalDpi xmlns:a14="http://schemas.microsoft.com/office/drawing/2010/main" val="0"/>
              </a:ext>
            </a:extLst>
          </a:blip>
          <a:srcRect t="9444"/>
          <a:stretch/>
        </p:blipFill>
        <p:spPr>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5" name="Content Placeholder 4" descr="A picture containing text, black, zebra, sitting&#10;&#10;Description automatically generated">
            <a:extLst>
              <a:ext uri="{FF2B5EF4-FFF2-40B4-BE49-F238E27FC236}">
                <a16:creationId xmlns:a16="http://schemas.microsoft.com/office/drawing/2014/main" id="{6E656A45-5368-4343-B4F8-76809779B9D4}"/>
              </a:ext>
            </a:extLst>
          </p:cNvPr>
          <p:cNvPicPr>
            <a:picLocks noChangeAspect="1"/>
          </p:cNvPicPr>
          <p:nvPr/>
        </p:nvPicPr>
        <p:blipFill rotWithShape="1">
          <a:blip r:embed="rId3">
            <a:extLst>
              <a:ext uri="{28A0092B-C50C-407E-A947-70E740481C1C}">
                <a14:useLocalDpi xmlns:a14="http://schemas.microsoft.com/office/drawing/2010/main" val="0"/>
              </a:ext>
            </a:extLst>
          </a:blip>
          <a:srcRect b="1956"/>
          <a:stretch/>
        </p:blipFill>
        <p:spPr>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p:nvSpPr>
          <p:cNvPr id="2" name="Title 1">
            <a:extLst>
              <a:ext uri="{FF2B5EF4-FFF2-40B4-BE49-F238E27FC236}">
                <a16:creationId xmlns:a16="http://schemas.microsoft.com/office/drawing/2014/main" id="{789298D4-729B-4C98-B3AD-34B21E4DBAB3}"/>
              </a:ext>
            </a:extLst>
          </p:cNvPr>
          <p:cNvSpPr>
            <a:spLocks noGrp="1"/>
          </p:cNvSpPr>
          <p:nvPr>
            <p:ph type="title"/>
          </p:nvPr>
        </p:nvSpPr>
        <p:spPr>
          <a:xfrm>
            <a:off x="448056" y="681038"/>
            <a:ext cx="2804504" cy="1325563"/>
          </a:xfrm>
        </p:spPr>
        <p:txBody>
          <a:bodyPr anchor="ctr">
            <a:normAutofit/>
          </a:bodyPr>
          <a:lstStyle/>
          <a:p>
            <a:r>
              <a:rPr lang="en-IE" sz="2800" dirty="0"/>
              <a:t>Family Ancestors</a:t>
            </a:r>
          </a:p>
        </p:txBody>
      </p:sp>
      <p:sp>
        <p:nvSpPr>
          <p:cNvPr id="11" name="Content Placeholder 10">
            <a:extLst>
              <a:ext uri="{FF2B5EF4-FFF2-40B4-BE49-F238E27FC236}">
                <a16:creationId xmlns:a16="http://schemas.microsoft.com/office/drawing/2014/main" id="{E05410A2-AEE5-4F36-8F88-958C451EC6F4}"/>
              </a:ext>
            </a:extLst>
          </p:cNvPr>
          <p:cNvSpPr>
            <a:spLocks noGrp="1"/>
          </p:cNvSpPr>
          <p:nvPr>
            <p:ph idx="1"/>
          </p:nvPr>
        </p:nvSpPr>
        <p:spPr>
          <a:xfrm>
            <a:off x="448056" y="2258171"/>
            <a:ext cx="2804504" cy="3918792"/>
          </a:xfrm>
        </p:spPr>
        <p:txBody>
          <a:bodyPr>
            <a:normAutofit/>
          </a:bodyPr>
          <a:lstStyle/>
          <a:p>
            <a:r>
              <a:rPr lang="en-US" sz="1800" dirty="0"/>
              <a:t>Through his mother: Achilles.</a:t>
            </a:r>
          </a:p>
          <a:p>
            <a:r>
              <a:rPr lang="en-US" sz="1800" dirty="0"/>
              <a:t>Through his father: Heracles.</a:t>
            </a:r>
          </a:p>
        </p:txBody>
      </p:sp>
    </p:spTree>
    <p:extLst>
      <p:ext uri="{BB962C8B-B14F-4D97-AF65-F5344CB8AC3E}">
        <p14:creationId xmlns:p14="http://schemas.microsoft.com/office/powerpoint/2010/main" val="378629730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D2ED3-C3D0-46E3-AB17-D6700FD9BC0E}"/>
              </a:ext>
            </a:extLst>
          </p:cNvPr>
          <p:cNvSpPr>
            <a:spLocks noGrp="1"/>
          </p:cNvSpPr>
          <p:nvPr>
            <p:ph type="title"/>
          </p:nvPr>
        </p:nvSpPr>
        <p:spPr>
          <a:xfrm>
            <a:off x="651307" y="640081"/>
            <a:ext cx="3377183" cy="3681976"/>
          </a:xfrm>
          <a:noFill/>
        </p:spPr>
        <p:txBody>
          <a:bodyPr vert="horz" lIns="91440" tIns="45720" rIns="91440" bIns="45720" rtlCol="0" anchor="b">
            <a:normAutofit/>
          </a:bodyPr>
          <a:lstStyle/>
          <a:p>
            <a:r>
              <a:rPr lang="en-US" sz="4100" dirty="0"/>
              <a:t>Why were there difficulties between Alexander’s Parents?</a:t>
            </a:r>
          </a:p>
        </p:txBody>
      </p:sp>
      <p:pic>
        <p:nvPicPr>
          <p:cNvPr id="9" name="Content Placeholder 8" descr="A group of people posing for a photo&#10;&#10;Description automatically generated">
            <a:extLst>
              <a:ext uri="{FF2B5EF4-FFF2-40B4-BE49-F238E27FC236}">
                <a16:creationId xmlns:a16="http://schemas.microsoft.com/office/drawing/2014/main" id="{8F74E6C0-CD8A-4EDA-96E0-F61EC9C04E0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2531" r="13003" b="-1"/>
          <a:stretch/>
        </p:blipFill>
        <p:spPr>
          <a:xfrm>
            <a:off x="4654297" y="10"/>
            <a:ext cx="7537704" cy="6857990"/>
          </a:xfrm>
          <a:prstGeom prst="rect">
            <a:avLst/>
          </a:prstGeom>
        </p:spPr>
      </p:pic>
    </p:spTree>
    <p:extLst>
      <p:ext uri="{BB962C8B-B14F-4D97-AF65-F5344CB8AC3E}">
        <p14:creationId xmlns:p14="http://schemas.microsoft.com/office/powerpoint/2010/main" val="288999524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283A595-5F84-4D04-A539-A94827E50CC6}"/>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IE" sz="2800"/>
              <a:t>Research Task:</a:t>
            </a:r>
          </a:p>
        </p:txBody>
      </p:sp>
      <p:sp>
        <p:nvSpPr>
          <p:cNvPr id="3" name="Content Placeholder 2">
            <a:extLst>
              <a:ext uri="{FF2B5EF4-FFF2-40B4-BE49-F238E27FC236}">
                <a16:creationId xmlns:a16="http://schemas.microsoft.com/office/drawing/2014/main" id="{B359373D-F3A5-489E-B614-B758F1F1061E}"/>
              </a:ext>
            </a:extLst>
          </p:cNvPr>
          <p:cNvSpPr>
            <a:spLocks noGrp="1"/>
          </p:cNvSpPr>
          <p:nvPr>
            <p:ph idx="1"/>
          </p:nvPr>
        </p:nvSpPr>
        <p:spPr>
          <a:xfrm>
            <a:off x="643468" y="2638043"/>
            <a:ext cx="3363974" cy="3415623"/>
          </a:xfrm>
        </p:spPr>
        <p:txBody>
          <a:bodyPr>
            <a:normAutofit/>
          </a:bodyPr>
          <a:lstStyle/>
          <a:p>
            <a:r>
              <a:rPr lang="en-IE" sz="2000"/>
              <a:t>Using the provided worksheet and Plutarch’s </a:t>
            </a:r>
            <a:r>
              <a:rPr lang="en-IE" sz="2000" i="1"/>
              <a:t>Life of Alexander </a:t>
            </a:r>
            <a:r>
              <a:rPr lang="en-IE" sz="2000"/>
              <a:t>compose a Character Analysis of Alexander’s closest family (parents and tutors/teachers).</a:t>
            </a:r>
          </a:p>
          <a:p>
            <a:endParaRPr lang="en-IE" sz="2000"/>
          </a:p>
        </p:txBody>
      </p:sp>
      <p:pic>
        <p:nvPicPr>
          <p:cNvPr id="7" name="Picture 6" descr="A close up of a sign&#10;&#10;Description automatically generated">
            <a:extLst>
              <a:ext uri="{FF2B5EF4-FFF2-40B4-BE49-F238E27FC236}">
                <a16:creationId xmlns:a16="http://schemas.microsoft.com/office/drawing/2014/main" id="{D65A1905-F405-4B71-9EA9-079872A256DB}"/>
              </a:ext>
            </a:extLst>
          </p:cNvPr>
          <p:cNvPicPr>
            <a:picLocks noChangeAspect="1"/>
          </p:cNvPicPr>
          <p:nvPr/>
        </p:nvPicPr>
        <p:blipFill rotWithShape="1">
          <a:blip r:embed="rId2">
            <a:extLst>
              <a:ext uri="{28A0092B-C50C-407E-A947-70E740481C1C}">
                <a14:useLocalDpi xmlns:a14="http://schemas.microsoft.com/office/drawing/2010/main" val="0"/>
              </a:ext>
            </a:extLst>
          </a:blip>
          <a:srcRect l="579" r="1506" b="3"/>
          <a:stretch/>
        </p:blipFill>
        <p:spPr>
          <a:xfrm>
            <a:off x="5774369" y="643467"/>
            <a:ext cx="5297556" cy="5410199"/>
          </a:xfrm>
          <a:prstGeom prst="rect">
            <a:avLst/>
          </a:prstGeom>
        </p:spPr>
      </p:pic>
    </p:spTree>
    <p:extLst>
      <p:ext uri="{BB962C8B-B14F-4D97-AF65-F5344CB8AC3E}">
        <p14:creationId xmlns:p14="http://schemas.microsoft.com/office/powerpoint/2010/main" val="28661889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07FC24-6981-43D9-B525-C7832BA22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4888EFF-0044-4217-8C56-F64035CA397D}"/>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800" kern="1200" dirty="0">
                <a:solidFill>
                  <a:srgbClr val="FFFFFF"/>
                </a:solidFill>
                <a:latin typeface="+mj-lt"/>
                <a:ea typeface="+mj-ea"/>
                <a:cs typeface="+mj-cs"/>
              </a:rPr>
              <a:t>Where was he from?</a:t>
            </a:r>
          </a:p>
        </p:txBody>
      </p:sp>
      <p:pic>
        <p:nvPicPr>
          <p:cNvPr id="5" name="Content Placeholder 4" descr="A picture containing text, map&#10;&#10;Description automatically generated">
            <a:extLst>
              <a:ext uri="{FF2B5EF4-FFF2-40B4-BE49-F238E27FC236}">
                <a16:creationId xmlns:a16="http://schemas.microsoft.com/office/drawing/2014/main" id="{E484A1B1-F6E5-4E03-A3F2-78CD5826E9B4}"/>
              </a:ext>
            </a:extLst>
          </p:cNvPr>
          <p:cNvPicPr>
            <a:picLocks noChangeAspect="1"/>
          </p:cNvPicPr>
          <p:nvPr/>
        </p:nvPicPr>
        <p:blipFill rotWithShape="1">
          <a:blip r:embed="rId2">
            <a:extLst>
              <a:ext uri="{28A0092B-C50C-407E-A947-70E740481C1C}">
                <a14:useLocalDpi xmlns:a14="http://schemas.microsoft.com/office/drawing/2010/main" val="0"/>
              </a:ext>
            </a:extLst>
          </a:blip>
          <a:srcRect l="1711" r="5778" b="2"/>
          <a:stretch/>
        </p:blipFill>
        <p:spPr>
          <a:xfrm>
            <a:off x="5192206" y="492573"/>
            <a:ext cx="6476777" cy="5880796"/>
          </a:xfrm>
          <a:prstGeom prst="rect">
            <a:avLst/>
          </a:prstGeom>
        </p:spPr>
      </p:pic>
    </p:spTree>
    <p:extLst>
      <p:ext uri="{BB962C8B-B14F-4D97-AF65-F5344CB8AC3E}">
        <p14:creationId xmlns:p14="http://schemas.microsoft.com/office/powerpoint/2010/main" val="41876242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1B8152F8-E304-4CC8-BCBA-375B6F1860EC}"/>
              </a:ext>
            </a:extLst>
          </p:cNvPr>
          <p:cNvGraphicFramePr/>
          <p:nvPr>
            <p:extLst>
              <p:ext uri="{D42A27DB-BD31-4B8C-83A1-F6EECF244321}">
                <p14:modId xmlns:p14="http://schemas.microsoft.com/office/powerpoint/2010/main" val="2326734548"/>
              </p:ext>
            </p:extLst>
          </p:nvPr>
        </p:nvGraphicFramePr>
        <p:xfrm>
          <a:off x="0" y="800840"/>
          <a:ext cx="6392809" cy="50533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10E545BA-0176-4E91-B8F3-DE86D23610B0}"/>
              </a:ext>
            </a:extLst>
          </p:cNvPr>
          <p:cNvSpPr txBox="1"/>
          <p:nvPr/>
        </p:nvSpPr>
        <p:spPr>
          <a:xfrm>
            <a:off x="7474226" y="1073426"/>
            <a:ext cx="2842591" cy="1815882"/>
          </a:xfrm>
          <a:prstGeom prst="rect">
            <a:avLst/>
          </a:prstGeom>
          <a:noFill/>
        </p:spPr>
        <p:txBody>
          <a:bodyPr wrap="square" rtlCol="0">
            <a:spAutoFit/>
          </a:bodyPr>
          <a:lstStyle/>
          <a:p>
            <a:r>
              <a:rPr lang="en-IE" sz="2800" dirty="0"/>
              <a:t>What was her relationship with/influence on Alexander?</a:t>
            </a:r>
          </a:p>
        </p:txBody>
      </p:sp>
      <p:sp>
        <p:nvSpPr>
          <p:cNvPr id="14" name="TextBox 13">
            <a:extLst>
              <a:ext uri="{FF2B5EF4-FFF2-40B4-BE49-F238E27FC236}">
                <a16:creationId xmlns:a16="http://schemas.microsoft.com/office/drawing/2014/main" id="{C7E009B5-411D-4E0B-8B9A-CB4B95158650}"/>
              </a:ext>
            </a:extLst>
          </p:cNvPr>
          <p:cNvSpPr txBox="1"/>
          <p:nvPr/>
        </p:nvSpPr>
        <p:spPr>
          <a:xfrm>
            <a:off x="3054626" y="1003852"/>
            <a:ext cx="3041374" cy="1077218"/>
          </a:xfrm>
          <a:prstGeom prst="rect">
            <a:avLst/>
          </a:prstGeom>
          <a:noFill/>
        </p:spPr>
        <p:txBody>
          <a:bodyPr wrap="square" rtlCol="0">
            <a:spAutoFit/>
          </a:bodyPr>
          <a:lstStyle/>
          <a:p>
            <a:r>
              <a:rPr lang="en-IE" sz="3200" dirty="0"/>
              <a:t>The Mother: Olympias</a:t>
            </a:r>
          </a:p>
        </p:txBody>
      </p:sp>
      <p:pic>
        <p:nvPicPr>
          <p:cNvPr id="16" name="Picture 15" descr="A statue of a person&#10;&#10;Description automatically generated">
            <a:extLst>
              <a:ext uri="{FF2B5EF4-FFF2-40B4-BE49-F238E27FC236}">
                <a16:creationId xmlns:a16="http://schemas.microsoft.com/office/drawing/2014/main" id="{A72063FC-4FF2-47E1-9D24-036B12A74F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95302" y="2803249"/>
            <a:ext cx="2095500" cy="2981325"/>
          </a:xfrm>
          <a:prstGeom prst="rect">
            <a:avLst/>
          </a:prstGeom>
        </p:spPr>
      </p:pic>
    </p:spTree>
    <p:extLst>
      <p:ext uri="{BB962C8B-B14F-4D97-AF65-F5344CB8AC3E}">
        <p14:creationId xmlns:p14="http://schemas.microsoft.com/office/powerpoint/2010/main" val="226299592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1B8152F8-E304-4CC8-BCBA-375B6F1860EC}"/>
              </a:ext>
            </a:extLst>
          </p:cNvPr>
          <p:cNvGraphicFramePr/>
          <p:nvPr>
            <p:extLst>
              <p:ext uri="{D42A27DB-BD31-4B8C-83A1-F6EECF244321}">
                <p14:modId xmlns:p14="http://schemas.microsoft.com/office/powerpoint/2010/main" val="2530267020"/>
              </p:ext>
            </p:extLst>
          </p:nvPr>
        </p:nvGraphicFramePr>
        <p:xfrm>
          <a:off x="0" y="800840"/>
          <a:ext cx="6392809" cy="50533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10E545BA-0176-4E91-B8F3-DE86D23610B0}"/>
              </a:ext>
            </a:extLst>
          </p:cNvPr>
          <p:cNvSpPr txBox="1"/>
          <p:nvPr/>
        </p:nvSpPr>
        <p:spPr>
          <a:xfrm>
            <a:off x="7474226" y="1073426"/>
            <a:ext cx="2842591" cy="1815882"/>
          </a:xfrm>
          <a:prstGeom prst="rect">
            <a:avLst/>
          </a:prstGeom>
          <a:noFill/>
        </p:spPr>
        <p:txBody>
          <a:bodyPr wrap="square" rtlCol="0">
            <a:spAutoFit/>
          </a:bodyPr>
          <a:lstStyle/>
          <a:p>
            <a:r>
              <a:rPr lang="en-IE" sz="2800" dirty="0"/>
              <a:t>What was his relationship with/influence on Alexander?</a:t>
            </a:r>
          </a:p>
        </p:txBody>
      </p:sp>
      <p:sp>
        <p:nvSpPr>
          <p:cNvPr id="14" name="TextBox 13">
            <a:extLst>
              <a:ext uri="{FF2B5EF4-FFF2-40B4-BE49-F238E27FC236}">
                <a16:creationId xmlns:a16="http://schemas.microsoft.com/office/drawing/2014/main" id="{C7E009B5-411D-4E0B-8B9A-CB4B95158650}"/>
              </a:ext>
            </a:extLst>
          </p:cNvPr>
          <p:cNvSpPr txBox="1"/>
          <p:nvPr/>
        </p:nvSpPr>
        <p:spPr>
          <a:xfrm>
            <a:off x="3054626" y="1003852"/>
            <a:ext cx="3041374" cy="1077218"/>
          </a:xfrm>
          <a:prstGeom prst="rect">
            <a:avLst/>
          </a:prstGeom>
          <a:noFill/>
        </p:spPr>
        <p:txBody>
          <a:bodyPr wrap="square" rtlCol="0">
            <a:spAutoFit/>
          </a:bodyPr>
          <a:lstStyle/>
          <a:p>
            <a:r>
              <a:rPr lang="en-IE" sz="3200" dirty="0"/>
              <a:t>The Father: Philip</a:t>
            </a:r>
          </a:p>
        </p:txBody>
      </p:sp>
      <p:pic>
        <p:nvPicPr>
          <p:cNvPr id="16" name="Picture 15" descr="A statue of a person&#10;&#10;Description automatically generated">
            <a:extLst>
              <a:ext uri="{FF2B5EF4-FFF2-40B4-BE49-F238E27FC236}">
                <a16:creationId xmlns:a16="http://schemas.microsoft.com/office/drawing/2014/main" id="{A72063FC-4FF2-47E1-9D24-036B12A74F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95302" y="2803249"/>
            <a:ext cx="2095500" cy="2981325"/>
          </a:xfrm>
          <a:prstGeom prst="rect">
            <a:avLst/>
          </a:prstGeom>
        </p:spPr>
      </p:pic>
    </p:spTree>
    <p:extLst>
      <p:ext uri="{BB962C8B-B14F-4D97-AF65-F5344CB8AC3E}">
        <p14:creationId xmlns:p14="http://schemas.microsoft.com/office/powerpoint/2010/main" val="152422603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1B8152F8-E304-4CC8-BCBA-375B6F1860EC}"/>
              </a:ext>
            </a:extLst>
          </p:cNvPr>
          <p:cNvGraphicFramePr/>
          <p:nvPr>
            <p:extLst>
              <p:ext uri="{D42A27DB-BD31-4B8C-83A1-F6EECF244321}">
                <p14:modId xmlns:p14="http://schemas.microsoft.com/office/powerpoint/2010/main" val="1783875380"/>
              </p:ext>
            </p:extLst>
          </p:nvPr>
        </p:nvGraphicFramePr>
        <p:xfrm>
          <a:off x="0" y="800840"/>
          <a:ext cx="6392809" cy="50533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10E545BA-0176-4E91-B8F3-DE86D23610B0}"/>
              </a:ext>
            </a:extLst>
          </p:cNvPr>
          <p:cNvSpPr txBox="1"/>
          <p:nvPr/>
        </p:nvSpPr>
        <p:spPr>
          <a:xfrm>
            <a:off x="7474226" y="1073426"/>
            <a:ext cx="2842591" cy="1815882"/>
          </a:xfrm>
          <a:prstGeom prst="rect">
            <a:avLst/>
          </a:prstGeom>
          <a:noFill/>
        </p:spPr>
        <p:txBody>
          <a:bodyPr wrap="square" rtlCol="0">
            <a:spAutoFit/>
          </a:bodyPr>
          <a:lstStyle/>
          <a:p>
            <a:r>
              <a:rPr lang="en-IE" sz="2800" dirty="0"/>
              <a:t>What was his relationship with/influence on Alexander?</a:t>
            </a:r>
          </a:p>
        </p:txBody>
      </p:sp>
      <p:sp>
        <p:nvSpPr>
          <p:cNvPr id="14" name="TextBox 13">
            <a:extLst>
              <a:ext uri="{FF2B5EF4-FFF2-40B4-BE49-F238E27FC236}">
                <a16:creationId xmlns:a16="http://schemas.microsoft.com/office/drawing/2014/main" id="{C7E009B5-411D-4E0B-8B9A-CB4B95158650}"/>
              </a:ext>
            </a:extLst>
          </p:cNvPr>
          <p:cNvSpPr txBox="1"/>
          <p:nvPr/>
        </p:nvSpPr>
        <p:spPr>
          <a:xfrm>
            <a:off x="3054626" y="1003852"/>
            <a:ext cx="3041374" cy="1077218"/>
          </a:xfrm>
          <a:prstGeom prst="rect">
            <a:avLst/>
          </a:prstGeom>
          <a:noFill/>
        </p:spPr>
        <p:txBody>
          <a:bodyPr wrap="square" rtlCol="0">
            <a:spAutoFit/>
          </a:bodyPr>
          <a:lstStyle/>
          <a:p>
            <a:r>
              <a:rPr lang="en-IE" sz="3200" dirty="0"/>
              <a:t>The Teacher: Aristotle</a:t>
            </a:r>
          </a:p>
        </p:txBody>
      </p:sp>
      <p:pic>
        <p:nvPicPr>
          <p:cNvPr id="16" name="Picture 15" descr="A statue of a person&#10;&#10;Description automatically generated">
            <a:extLst>
              <a:ext uri="{FF2B5EF4-FFF2-40B4-BE49-F238E27FC236}">
                <a16:creationId xmlns:a16="http://schemas.microsoft.com/office/drawing/2014/main" id="{A72063FC-4FF2-47E1-9D24-036B12A74F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95302" y="2803249"/>
            <a:ext cx="2095500" cy="2981325"/>
          </a:xfrm>
          <a:prstGeom prst="rect">
            <a:avLst/>
          </a:prstGeom>
        </p:spPr>
      </p:pic>
    </p:spTree>
    <p:extLst>
      <p:ext uri="{BB962C8B-B14F-4D97-AF65-F5344CB8AC3E}">
        <p14:creationId xmlns:p14="http://schemas.microsoft.com/office/powerpoint/2010/main" val="69305257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12">
            <a:extLst>
              <a:ext uri="{FF2B5EF4-FFF2-40B4-BE49-F238E27FC236}">
                <a16:creationId xmlns:a16="http://schemas.microsoft.com/office/drawing/2014/main" id="{92468898-5A6E-4D55-85EC-308E785EE0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4">
            <a:extLst>
              <a:ext uri="{FF2B5EF4-FFF2-40B4-BE49-F238E27FC236}">
                <a16:creationId xmlns:a16="http://schemas.microsoft.com/office/drawing/2014/main" id="{3E23A947-2D45-4208-AE2B-64948C87A3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845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2" name="Rectangle 16">
            <a:extLst>
              <a:ext uri="{FF2B5EF4-FFF2-40B4-BE49-F238E27FC236}">
                <a16:creationId xmlns:a16="http://schemas.microsoft.com/office/drawing/2014/main" id="{E5BBB0F9-6A59-4D02-A9C7-A2D6516684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drawing of a person&#10;&#10;Description automatically generated">
            <a:extLst>
              <a:ext uri="{FF2B5EF4-FFF2-40B4-BE49-F238E27FC236}">
                <a16:creationId xmlns:a16="http://schemas.microsoft.com/office/drawing/2014/main" id="{1E532D7B-4CBF-4F0D-A8D6-1A539C84A0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 y="1739900"/>
            <a:ext cx="6692900" cy="4445000"/>
          </a:xfrm>
          <a:prstGeom prst="rect">
            <a:avLst/>
          </a:prstGeom>
        </p:spPr>
      </p:pic>
      <p:sp>
        <p:nvSpPr>
          <p:cNvPr id="2" name="Title 1">
            <a:extLst>
              <a:ext uri="{FF2B5EF4-FFF2-40B4-BE49-F238E27FC236}">
                <a16:creationId xmlns:a16="http://schemas.microsoft.com/office/drawing/2014/main" id="{DC27EE0E-79AB-405C-8282-E1E990F2FBA4}"/>
              </a:ext>
            </a:extLst>
          </p:cNvPr>
          <p:cNvSpPr>
            <a:spLocks noGrp="1"/>
          </p:cNvSpPr>
          <p:nvPr>
            <p:ph type="title"/>
          </p:nvPr>
        </p:nvSpPr>
        <p:spPr>
          <a:xfrm>
            <a:off x="429768" y="411480"/>
            <a:ext cx="11201400" cy="1106424"/>
          </a:xfrm>
        </p:spPr>
        <p:txBody>
          <a:bodyPr>
            <a:normAutofit/>
          </a:bodyPr>
          <a:lstStyle/>
          <a:p>
            <a:r>
              <a:rPr lang="en-IE" sz="3600"/>
              <a:t>What Influence did they have on his character? What evidence is there?</a:t>
            </a:r>
          </a:p>
        </p:txBody>
      </p:sp>
      <p:sp>
        <p:nvSpPr>
          <p:cNvPr id="6" name="Content Placeholder 5">
            <a:extLst>
              <a:ext uri="{FF2B5EF4-FFF2-40B4-BE49-F238E27FC236}">
                <a16:creationId xmlns:a16="http://schemas.microsoft.com/office/drawing/2014/main" id="{A726D9C8-20E2-4032-8A97-60D7741F288E}"/>
              </a:ext>
            </a:extLst>
          </p:cNvPr>
          <p:cNvSpPr>
            <a:spLocks noGrp="1"/>
          </p:cNvSpPr>
          <p:nvPr>
            <p:ph idx="1"/>
          </p:nvPr>
        </p:nvSpPr>
        <p:spPr>
          <a:xfrm>
            <a:off x="7937500" y="2019300"/>
            <a:ext cx="3454400" cy="3949700"/>
          </a:xfrm>
        </p:spPr>
        <p:txBody>
          <a:bodyPr wrap="square" anchor="t">
            <a:normAutofit/>
          </a:bodyPr>
          <a:lstStyle/>
          <a:p>
            <a:r>
              <a:rPr lang="en-IE" sz="2400" dirty="0"/>
              <a:t>Focus on the past – Alexander’s childhood.</a:t>
            </a:r>
          </a:p>
          <a:p>
            <a:r>
              <a:rPr lang="en-IE" sz="2400" dirty="0" smtClean="0"/>
              <a:t>Consider what influence these childhood events/relationships had. What examples from Alexander’s career/life were influenced by Philip, Olympias, and Aristotle?</a:t>
            </a:r>
            <a:endParaRPr lang="en-IE" sz="2400" dirty="0"/>
          </a:p>
        </p:txBody>
      </p:sp>
    </p:spTree>
    <p:extLst>
      <p:ext uri="{BB962C8B-B14F-4D97-AF65-F5344CB8AC3E}">
        <p14:creationId xmlns:p14="http://schemas.microsoft.com/office/powerpoint/2010/main" val="30849208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7">
            <a:extLst>
              <a:ext uri="{FF2B5EF4-FFF2-40B4-BE49-F238E27FC236}">
                <a16:creationId xmlns:a16="http://schemas.microsoft.com/office/drawing/2014/main" id="{33CD251C-A887-4D2F-925B-FC09719853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9">
            <a:extLst>
              <a:ext uri="{FF2B5EF4-FFF2-40B4-BE49-F238E27FC236}">
                <a16:creationId xmlns:a16="http://schemas.microsoft.com/office/drawing/2014/main" id="{B19D093C-27FB-4032-B282-42C4563F2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21">
            <a:extLst>
              <a:ext uri="{FF2B5EF4-FFF2-40B4-BE49-F238E27FC236}">
                <a16:creationId xmlns:a16="http://schemas.microsoft.com/office/drawing/2014/main" id="{35EE815E-1BD3-4777-B652-6D98825BF66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290" y="681628"/>
            <a:ext cx="1128382" cy="847206"/>
            <a:chOff x="668003" y="1684057"/>
            <a:chExt cx="1128382" cy="847206"/>
          </a:xfrm>
        </p:grpSpPr>
        <p:sp>
          <p:nvSpPr>
            <p:cNvPr id="23" name="Freeform 5">
              <a:extLst>
                <a:ext uri="{FF2B5EF4-FFF2-40B4-BE49-F238E27FC236}">
                  <a16:creationId xmlns:a16="http://schemas.microsoft.com/office/drawing/2014/main" id="{E6692982-4A7D-4392-87CD-F0CD4B027DD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21" name="Freeform 5">
              <a:extLst>
                <a:ext uri="{FF2B5EF4-FFF2-40B4-BE49-F238E27FC236}">
                  <a16:creationId xmlns:a16="http://schemas.microsoft.com/office/drawing/2014/main" id="{196485F7-F277-4123-AC53-98EA4C85877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pic>
        <p:nvPicPr>
          <p:cNvPr id="4" name="Content Placeholder 3">
            <a:extLst>
              <a:ext uri="{FF2B5EF4-FFF2-40B4-BE49-F238E27FC236}">
                <a16:creationId xmlns:a16="http://schemas.microsoft.com/office/drawing/2014/main" id="{8AC3195D-D055-43BD-8298-D36254689CE4}"/>
              </a:ext>
            </a:extLst>
          </p:cNvPr>
          <p:cNvPicPr>
            <a:picLocks noGrp="1" noChangeAspect="1"/>
          </p:cNvPicPr>
          <p:nvPr>
            <p:ph idx="1"/>
          </p:nvPr>
        </p:nvPicPr>
        <p:blipFill>
          <a:blip r:embed="rId2"/>
          <a:stretch>
            <a:fillRect/>
          </a:stretch>
        </p:blipFill>
        <p:spPr>
          <a:xfrm>
            <a:off x="5105400" y="952500"/>
            <a:ext cx="6642100" cy="635000"/>
          </a:xfrm>
          <a:prstGeom prst="rect">
            <a:avLst/>
          </a:prstGeom>
        </p:spPr>
      </p:pic>
      <p:pic>
        <p:nvPicPr>
          <p:cNvPr id="5" name="Picture 4">
            <a:extLst>
              <a:ext uri="{FF2B5EF4-FFF2-40B4-BE49-F238E27FC236}">
                <a16:creationId xmlns:a16="http://schemas.microsoft.com/office/drawing/2014/main" id="{673554BC-9524-42EF-9554-D29C65B41E6A}"/>
              </a:ext>
            </a:extLst>
          </p:cNvPr>
          <p:cNvPicPr>
            <a:picLocks noChangeAspect="1"/>
          </p:cNvPicPr>
          <p:nvPr/>
        </p:nvPicPr>
        <p:blipFill>
          <a:blip r:embed="rId3"/>
          <a:stretch>
            <a:fillRect/>
          </a:stretch>
        </p:blipFill>
        <p:spPr>
          <a:xfrm>
            <a:off x="5105400" y="1651000"/>
            <a:ext cx="6642100" cy="533400"/>
          </a:xfrm>
          <a:prstGeom prst="rect">
            <a:avLst/>
          </a:prstGeom>
        </p:spPr>
      </p:pic>
      <p:pic>
        <p:nvPicPr>
          <p:cNvPr id="6" name="Picture 5">
            <a:extLst>
              <a:ext uri="{FF2B5EF4-FFF2-40B4-BE49-F238E27FC236}">
                <a16:creationId xmlns:a16="http://schemas.microsoft.com/office/drawing/2014/main" id="{6F988EDC-A735-4FC9-B09E-F09A070F8C86}"/>
              </a:ext>
            </a:extLst>
          </p:cNvPr>
          <p:cNvPicPr>
            <a:picLocks noChangeAspect="1"/>
          </p:cNvPicPr>
          <p:nvPr/>
        </p:nvPicPr>
        <p:blipFill>
          <a:blip r:embed="rId4"/>
          <a:stretch>
            <a:fillRect/>
          </a:stretch>
        </p:blipFill>
        <p:spPr>
          <a:xfrm>
            <a:off x="5105400" y="2247900"/>
            <a:ext cx="6642100" cy="304800"/>
          </a:xfrm>
          <a:prstGeom prst="rect">
            <a:avLst/>
          </a:prstGeom>
        </p:spPr>
      </p:pic>
      <p:pic>
        <p:nvPicPr>
          <p:cNvPr id="7" name="Picture 6">
            <a:extLst>
              <a:ext uri="{FF2B5EF4-FFF2-40B4-BE49-F238E27FC236}">
                <a16:creationId xmlns:a16="http://schemas.microsoft.com/office/drawing/2014/main" id="{59C9101F-A359-4223-AE7A-5D1F67CAD9B9}"/>
              </a:ext>
            </a:extLst>
          </p:cNvPr>
          <p:cNvPicPr>
            <a:picLocks noChangeAspect="1"/>
          </p:cNvPicPr>
          <p:nvPr/>
        </p:nvPicPr>
        <p:blipFill>
          <a:blip r:embed="rId5"/>
          <a:stretch>
            <a:fillRect/>
          </a:stretch>
        </p:blipFill>
        <p:spPr>
          <a:xfrm>
            <a:off x="5105400" y="2603500"/>
            <a:ext cx="6642100" cy="355600"/>
          </a:xfrm>
          <a:prstGeom prst="rect">
            <a:avLst/>
          </a:prstGeom>
        </p:spPr>
      </p:pic>
      <p:pic>
        <p:nvPicPr>
          <p:cNvPr id="9" name="Content Placeholder 3" descr="Text&#10;&#10;Description automatically generated">
            <a:extLst>
              <a:ext uri="{FF2B5EF4-FFF2-40B4-BE49-F238E27FC236}">
                <a16:creationId xmlns:a16="http://schemas.microsoft.com/office/drawing/2014/main" id="{EE2F5D09-30E6-4818-B29F-A370AD4EE4A1}"/>
              </a:ext>
            </a:extLst>
          </p:cNvPr>
          <p:cNvPicPr>
            <a:picLocks noChangeAspect="1"/>
          </p:cNvPicPr>
          <p:nvPr/>
        </p:nvPicPr>
        <p:blipFill>
          <a:blip r:embed="rId6"/>
          <a:stretch>
            <a:fillRect/>
          </a:stretch>
        </p:blipFill>
        <p:spPr>
          <a:xfrm>
            <a:off x="5105400" y="3022600"/>
            <a:ext cx="6642100" cy="800100"/>
          </a:xfrm>
          <a:prstGeom prst="rect">
            <a:avLst/>
          </a:prstGeom>
        </p:spPr>
      </p:pic>
      <p:pic>
        <p:nvPicPr>
          <p:cNvPr id="8" name="Picture 7" descr="Text&#10;&#10;Description automatically generated">
            <a:extLst>
              <a:ext uri="{FF2B5EF4-FFF2-40B4-BE49-F238E27FC236}">
                <a16:creationId xmlns:a16="http://schemas.microsoft.com/office/drawing/2014/main" id="{5AB0FF50-51E7-4281-8B6E-63E478F394DC}"/>
              </a:ext>
            </a:extLst>
          </p:cNvPr>
          <p:cNvPicPr>
            <a:picLocks noChangeAspect="1"/>
          </p:cNvPicPr>
          <p:nvPr/>
        </p:nvPicPr>
        <p:blipFill>
          <a:blip r:embed="rId7"/>
          <a:stretch>
            <a:fillRect/>
          </a:stretch>
        </p:blipFill>
        <p:spPr>
          <a:xfrm>
            <a:off x="5105400" y="3886200"/>
            <a:ext cx="6642100" cy="1409700"/>
          </a:xfrm>
          <a:prstGeom prst="rect">
            <a:avLst/>
          </a:prstGeom>
        </p:spPr>
      </p:pic>
      <p:sp>
        <p:nvSpPr>
          <p:cNvPr id="2" name="Title 1">
            <a:extLst>
              <a:ext uri="{FF2B5EF4-FFF2-40B4-BE49-F238E27FC236}">
                <a16:creationId xmlns:a16="http://schemas.microsoft.com/office/drawing/2014/main" id="{8E9857D6-9EDE-4974-951E-56B0B33BE82A}"/>
              </a:ext>
            </a:extLst>
          </p:cNvPr>
          <p:cNvSpPr>
            <a:spLocks noGrp="1"/>
          </p:cNvSpPr>
          <p:nvPr>
            <p:ph type="title"/>
          </p:nvPr>
        </p:nvSpPr>
        <p:spPr>
          <a:xfrm>
            <a:off x="767290" y="1780661"/>
            <a:ext cx="3582073" cy="1463472"/>
          </a:xfrm>
        </p:spPr>
        <p:txBody>
          <a:bodyPr anchor="t">
            <a:normAutofit/>
          </a:bodyPr>
          <a:lstStyle/>
          <a:p>
            <a:r>
              <a:rPr lang="en-IE" sz="4800">
                <a:solidFill>
                  <a:schemeClr val="bg1"/>
                </a:solidFill>
              </a:rPr>
              <a:t>Past Paper Questions:</a:t>
            </a:r>
          </a:p>
        </p:txBody>
      </p:sp>
      <p:sp>
        <p:nvSpPr>
          <p:cNvPr id="13" name="Content Placeholder 12">
            <a:extLst>
              <a:ext uri="{FF2B5EF4-FFF2-40B4-BE49-F238E27FC236}">
                <a16:creationId xmlns:a16="http://schemas.microsoft.com/office/drawing/2014/main" id="{D7273E1C-9E13-4C48-86BB-CA2466617841}"/>
              </a:ext>
            </a:extLst>
          </p:cNvPr>
          <p:cNvSpPr>
            <a:spLocks noGrp="1"/>
          </p:cNvSpPr>
          <p:nvPr>
            <p:ph idx="1"/>
          </p:nvPr>
        </p:nvSpPr>
        <p:spPr>
          <a:xfrm>
            <a:off x="762000" y="3378200"/>
            <a:ext cx="3581400" cy="2781300"/>
          </a:xfrm>
        </p:spPr>
        <p:txBody>
          <a:bodyPr wrap="square" anchor="t">
            <a:normAutofit/>
          </a:bodyPr>
          <a:lstStyle/>
          <a:p>
            <a:r>
              <a:rPr lang="en-US" sz="2600">
                <a:solidFill>
                  <a:schemeClr val="bg1"/>
                </a:solidFill>
              </a:rPr>
              <a:t>Questions on Alexander’s childhood are not common – however none have come up in a few years.</a:t>
            </a:r>
          </a:p>
          <a:p>
            <a:r>
              <a:rPr lang="en-US" sz="2600">
                <a:solidFill>
                  <a:schemeClr val="bg1"/>
                </a:solidFill>
              </a:rPr>
              <a:t>They can also often be quite tricky.</a:t>
            </a:r>
          </a:p>
        </p:txBody>
      </p:sp>
    </p:spTree>
    <p:extLst>
      <p:ext uri="{BB962C8B-B14F-4D97-AF65-F5344CB8AC3E}">
        <p14:creationId xmlns:p14="http://schemas.microsoft.com/office/powerpoint/2010/main" val="32377232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37F0D7-F1A6-4FED-A87A-41078AF9106D}"/>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b="6250"/>
          <a:stretch/>
        </p:blipFill>
        <p:spPr>
          <a:xfrm>
            <a:off x="20" y="1"/>
            <a:ext cx="12191980" cy="6857999"/>
          </a:xfrm>
          <a:prstGeom prst="rect">
            <a:avLst/>
          </a:prstGeom>
        </p:spPr>
      </p:pic>
      <p:sp>
        <p:nvSpPr>
          <p:cNvPr id="2" name="Title 1">
            <a:extLst>
              <a:ext uri="{FF2B5EF4-FFF2-40B4-BE49-F238E27FC236}">
                <a16:creationId xmlns:a16="http://schemas.microsoft.com/office/drawing/2014/main" id="{32C621B5-4DEA-4610-B2E6-4260B9B11560}"/>
              </a:ext>
            </a:extLst>
          </p:cNvPr>
          <p:cNvSpPr>
            <a:spLocks noGrp="1"/>
          </p:cNvSpPr>
          <p:nvPr>
            <p:ph type="ctrTitle"/>
          </p:nvPr>
        </p:nvSpPr>
        <p:spPr>
          <a:xfrm>
            <a:off x="1524000" y="1122362"/>
            <a:ext cx="9144000" cy="2900518"/>
          </a:xfrm>
        </p:spPr>
        <p:txBody>
          <a:bodyPr>
            <a:normAutofit/>
          </a:bodyPr>
          <a:lstStyle/>
          <a:p>
            <a:r>
              <a:rPr lang="en-IE">
                <a:solidFill>
                  <a:srgbClr val="FFFFFF"/>
                </a:solidFill>
              </a:rPr>
              <a:t>Alexander the Great</a:t>
            </a:r>
          </a:p>
        </p:txBody>
      </p:sp>
      <p:sp>
        <p:nvSpPr>
          <p:cNvPr id="3" name="Subtitle 2">
            <a:extLst>
              <a:ext uri="{FF2B5EF4-FFF2-40B4-BE49-F238E27FC236}">
                <a16:creationId xmlns:a16="http://schemas.microsoft.com/office/drawing/2014/main" id="{3CF5FBDB-1508-4ADF-B4B4-947AACCB3E00}"/>
              </a:ext>
            </a:extLst>
          </p:cNvPr>
          <p:cNvSpPr>
            <a:spLocks noGrp="1"/>
          </p:cNvSpPr>
          <p:nvPr>
            <p:ph type="subTitle" idx="1"/>
          </p:nvPr>
        </p:nvSpPr>
        <p:spPr>
          <a:xfrm>
            <a:off x="1524000" y="4159404"/>
            <a:ext cx="9144000" cy="1098395"/>
          </a:xfrm>
        </p:spPr>
        <p:txBody>
          <a:bodyPr>
            <a:normAutofit/>
          </a:bodyPr>
          <a:lstStyle/>
          <a:p>
            <a:r>
              <a:rPr lang="en-IE" dirty="0">
                <a:solidFill>
                  <a:srgbClr val="FFFFFF"/>
                </a:solidFill>
              </a:rPr>
              <a:t>The Campaigns of Alexander -  </a:t>
            </a:r>
          </a:p>
          <a:p>
            <a:r>
              <a:rPr lang="en-IE" dirty="0">
                <a:solidFill>
                  <a:srgbClr val="FFFFFF"/>
                </a:solidFill>
              </a:rPr>
              <a:t>Part I: Philip's Conquests</a:t>
            </a:r>
          </a:p>
        </p:txBody>
      </p:sp>
    </p:spTree>
    <p:extLst>
      <p:ext uri="{BB962C8B-B14F-4D97-AF65-F5344CB8AC3E}">
        <p14:creationId xmlns:p14="http://schemas.microsoft.com/office/powerpoint/2010/main" val="4141197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9D231F1-E596-4347-A0CB-A80C65D1A80E}"/>
              </a:ext>
            </a:extLst>
          </p:cNvPr>
          <p:cNvSpPr>
            <a:spLocks noGrp="1"/>
          </p:cNvSpPr>
          <p:nvPr>
            <p:ph type="title"/>
          </p:nvPr>
        </p:nvSpPr>
        <p:spPr>
          <a:xfrm>
            <a:off x="863029" y="1012004"/>
            <a:ext cx="3416158" cy="4795408"/>
          </a:xfrm>
        </p:spPr>
        <p:txBody>
          <a:bodyPr>
            <a:normAutofit/>
          </a:bodyPr>
          <a:lstStyle/>
          <a:p>
            <a:r>
              <a:rPr lang="en-IE">
                <a:solidFill>
                  <a:srgbClr val="FFFFFF"/>
                </a:solidFill>
              </a:rPr>
              <a:t>Learning Outcomes:</a:t>
            </a:r>
          </a:p>
        </p:txBody>
      </p:sp>
      <p:graphicFrame>
        <p:nvGraphicFramePr>
          <p:cNvPr id="7" name="Content Placeholder 2">
            <a:extLst>
              <a:ext uri="{FF2B5EF4-FFF2-40B4-BE49-F238E27FC236}">
                <a16:creationId xmlns:a16="http://schemas.microsoft.com/office/drawing/2014/main" id="{AB148930-5EF0-430C-ACC6-DB31D736A2BF}"/>
              </a:ext>
            </a:extLst>
          </p:cNvPr>
          <p:cNvGraphicFramePr>
            <a:graphicFrameLocks noGrp="1"/>
          </p:cNvGraphicFramePr>
          <p:nvPr>
            <p:ph idx="1"/>
            <p:extLst>
              <p:ext uri="{D42A27DB-BD31-4B8C-83A1-F6EECF244321}">
                <p14:modId xmlns:p14="http://schemas.microsoft.com/office/powerpoint/2010/main" val="4064886658"/>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408540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F97D5-F164-4CCB-AAFE-CB3948398FF8}"/>
              </a:ext>
            </a:extLst>
          </p:cNvPr>
          <p:cNvSpPr>
            <a:spLocks noGrp="1"/>
          </p:cNvSpPr>
          <p:nvPr>
            <p:ph type="title"/>
          </p:nvPr>
        </p:nvSpPr>
        <p:spPr>
          <a:xfrm>
            <a:off x="4965430" y="629268"/>
            <a:ext cx="6586491" cy="1286160"/>
          </a:xfrm>
        </p:spPr>
        <p:txBody>
          <a:bodyPr anchor="b">
            <a:normAutofit/>
          </a:bodyPr>
          <a:lstStyle/>
          <a:p>
            <a:r>
              <a:rPr lang="en-IE" dirty="0"/>
              <a:t>Philip II: Introduction</a:t>
            </a:r>
          </a:p>
        </p:txBody>
      </p:sp>
      <p:pic>
        <p:nvPicPr>
          <p:cNvPr id="5" name="Picture 4">
            <a:extLst>
              <a:ext uri="{FF2B5EF4-FFF2-40B4-BE49-F238E27FC236}">
                <a16:creationId xmlns:a16="http://schemas.microsoft.com/office/drawing/2014/main" id="{B4371A20-39D2-42F6-AFF2-00BA7721F73B}"/>
              </a:ext>
            </a:extLst>
          </p:cNvPr>
          <p:cNvPicPr>
            <a:picLocks noChangeAspect="1"/>
          </p:cNvPicPr>
          <p:nvPr/>
        </p:nvPicPr>
        <p:blipFill rotWithShape="1">
          <a:blip r:embed="rId2">
            <a:extLst>
              <a:ext uri="{28A0092B-C50C-407E-A947-70E740481C1C}">
                <a14:useLocalDpi xmlns:a14="http://schemas.microsoft.com/office/drawing/2010/main" val="0"/>
              </a:ext>
            </a:extLst>
          </a:blip>
          <a:srcRect l="1012" r="173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47A50"/>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121A907-5054-44E5-8A33-27B7161D341E}"/>
              </a:ext>
            </a:extLst>
          </p:cNvPr>
          <p:cNvSpPr>
            <a:spLocks noGrp="1"/>
          </p:cNvSpPr>
          <p:nvPr>
            <p:ph idx="1"/>
          </p:nvPr>
        </p:nvSpPr>
        <p:spPr>
          <a:xfrm>
            <a:off x="4965431" y="2438400"/>
            <a:ext cx="6586489" cy="3785419"/>
          </a:xfrm>
        </p:spPr>
        <p:txBody>
          <a:bodyPr>
            <a:normAutofit/>
          </a:bodyPr>
          <a:lstStyle/>
          <a:p>
            <a:r>
              <a:rPr lang="en-IE" sz="2000"/>
              <a:t>Born: 382 B.C.</a:t>
            </a:r>
          </a:p>
          <a:p>
            <a:r>
              <a:rPr lang="en-IE" sz="2000"/>
              <a:t>Died: 336 B.C.</a:t>
            </a:r>
          </a:p>
          <a:p>
            <a:r>
              <a:rPr lang="en-IE" sz="2000"/>
              <a:t>Came into Power: 359 B.C. </a:t>
            </a:r>
          </a:p>
        </p:txBody>
      </p:sp>
    </p:spTree>
    <p:extLst>
      <p:ext uri="{BB962C8B-B14F-4D97-AF65-F5344CB8AC3E}">
        <p14:creationId xmlns:p14="http://schemas.microsoft.com/office/powerpoint/2010/main" val="22214022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E2CA28-D2DC-4DD6-B2DF-6DFA866F92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632" y="1472788"/>
            <a:ext cx="3517119" cy="3906278"/>
          </a:xfrm>
          <a:prstGeom prst="rect">
            <a:avLst/>
          </a:prstGeom>
        </p:spPr>
      </p:pic>
      <p:cxnSp>
        <p:nvCxnSpPr>
          <p:cNvPr id="14" name="Straight Connector 13">
            <a:extLst>
              <a:ext uri="{FF2B5EF4-FFF2-40B4-BE49-F238E27FC236}">
                <a16:creationId xmlns:a16="http://schemas.microsoft.com/office/drawing/2014/main" id="{DCD67800-37AC-4E14-89B0-F79DCB3FB86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22DE8F1-528B-4FBB-8BE1-FFB83925AB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0676" y="1461556"/>
            <a:ext cx="3537345" cy="3928742"/>
          </a:xfrm>
          <a:prstGeom prst="rect">
            <a:avLst/>
          </a:prstGeom>
        </p:spPr>
      </p:pic>
      <p:cxnSp>
        <p:nvCxnSpPr>
          <p:cNvPr id="16" name="Straight Connector 15">
            <a:extLst>
              <a:ext uri="{FF2B5EF4-FFF2-40B4-BE49-F238E27FC236}">
                <a16:creationId xmlns:a16="http://schemas.microsoft.com/office/drawing/2014/main" id="{20F1788F-A5AE-4188-8274-F7F2E3833EC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A114E199-E418-4861-8066-3A17DF017E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2336" y="1472788"/>
            <a:ext cx="3517120" cy="3906279"/>
          </a:xfrm>
          <a:prstGeom prst="rect">
            <a:avLst/>
          </a:prstGeom>
        </p:spPr>
      </p:pic>
    </p:spTree>
    <p:extLst>
      <p:ext uri="{BB962C8B-B14F-4D97-AF65-F5344CB8AC3E}">
        <p14:creationId xmlns:p14="http://schemas.microsoft.com/office/powerpoint/2010/main" val="81092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B6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FD769F0-CDCE-4218-8A11-7E194C26DF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6707" y="643467"/>
            <a:ext cx="5278585" cy="5571066"/>
          </a:xfrm>
          <a:prstGeom prst="rect">
            <a:avLst/>
          </a:prstGeom>
        </p:spPr>
      </p:pic>
    </p:spTree>
    <p:extLst>
      <p:ext uri="{BB962C8B-B14F-4D97-AF65-F5344CB8AC3E}">
        <p14:creationId xmlns:p14="http://schemas.microsoft.com/office/powerpoint/2010/main" val="7166056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8AA5BC-4F7A-4226-8F99-6D824B226A9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E5445C6-DD42-4979-86FF-03730E8C6D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4A080C5-A468-4B61-9EF7-7BB00F277AF3}"/>
              </a:ext>
            </a:extLst>
          </p:cNvPr>
          <p:cNvSpPr>
            <a:spLocks noGrp="1"/>
          </p:cNvSpPr>
          <p:nvPr>
            <p:ph type="title"/>
          </p:nvPr>
        </p:nvSpPr>
        <p:spPr>
          <a:xfrm>
            <a:off x="1524000" y="1122362"/>
            <a:ext cx="9144000" cy="2840037"/>
          </a:xfrm>
        </p:spPr>
        <p:txBody>
          <a:bodyPr vert="horz" lIns="91440" tIns="45720" rIns="91440" bIns="45720" rtlCol="0" anchor="b">
            <a:normAutofit/>
          </a:bodyPr>
          <a:lstStyle/>
          <a:p>
            <a:pPr algn="ctr"/>
            <a:r>
              <a:rPr lang="en-US" sz="5800" kern="1200" dirty="0">
                <a:solidFill>
                  <a:schemeClr val="tx1"/>
                </a:solidFill>
                <a:latin typeface="+mj-lt"/>
                <a:ea typeface="+mj-ea"/>
                <a:cs typeface="+mj-cs"/>
              </a:rPr>
              <a:t>What do we know about Macedonia?</a:t>
            </a:r>
          </a:p>
        </p:txBody>
      </p:sp>
      <p:cxnSp>
        <p:nvCxnSpPr>
          <p:cNvPr id="11" name="Straight Connector 10">
            <a:extLst>
              <a:ext uri="{FF2B5EF4-FFF2-40B4-BE49-F238E27FC236}">
                <a16:creationId xmlns:a16="http://schemas.microsoft.com/office/drawing/2014/main" id="{45000665-DFC7-417E-8FD7-516A0F15C97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974106"/>
      </p:ext>
    </p:extLst>
  </p:cSld>
  <p:clrMapOvr>
    <a:overrideClrMapping bg1="dk1" tx1="lt1" bg2="dk2" tx2="lt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37F0D7-F1A6-4FED-A87A-41078AF9106D}"/>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b="6250"/>
          <a:stretch/>
        </p:blipFill>
        <p:spPr>
          <a:xfrm>
            <a:off x="20" y="1"/>
            <a:ext cx="12191980" cy="6857999"/>
          </a:xfrm>
          <a:prstGeom prst="rect">
            <a:avLst/>
          </a:prstGeom>
        </p:spPr>
      </p:pic>
      <p:sp>
        <p:nvSpPr>
          <p:cNvPr id="2" name="Title 1">
            <a:extLst>
              <a:ext uri="{FF2B5EF4-FFF2-40B4-BE49-F238E27FC236}">
                <a16:creationId xmlns:a16="http://schemas.microsoft.com/office/drawing/2014/main" id="{32C621B5-4DEA-4610-B2E6-4260B9B11560}"/>
              </a:ext>
            </a:extLst>
          </p:cNvPr>
          <p:cNvSpPr>
            <a:spLocks noGrp="1"/>
          </p:cNvSpPr>
          <p:nvPr>
            <p:ph type="ctrTitle"/>
          </p:nvPr>
        </p:nvSpPr>
        <p:spPr>
          <a:xfrm>
            <a:off x="1524000" y="1122362"/>
            <a:ext cx="9144000" cy="2900518"/>
          </a:xfrm>
        </p:spPr>
        <p:txBody>
          <a:bodyPr>
            <a:normAutofit/>
          </a:bodyPr>
          <a:lstStyle/>
          <a:p>
            <a:r>
              <a:rPr lang="en-IE">
                <a:solidFill>
                  <a:srgbClr val="FFFFFF"/>
                </a:solidFill>
              </a:rPr>
              <a:t>Alexander the Great</a:t>
            </a:r>
          </a:p>
        </p:txBody>
      </p:sp>
      <p:sp>
        <p:nvSpPr>
          <p:cNvPr id="3" name="Subtitle 2">
            <a:extLst>
              <a:ext uri="{FF2B5EF4-FFF2-40B4-BE49-F238E27FC236}">
                <a16:creationId xmlns:a16="http://schemas.microsoft.com/office/drawing/2014/main" id="{3CF5FBDB-1508-4ADF-B4B4-947AACCB3E00}"/>
              </a:ext>
            </a:extLst>
          </p:cNvPr>
          <p:cNvSpPr>
            <a:spLocks noGrp="1"/>
          </p:cNvSpPr>
          <p:nvPr>
            <p:ph type="subTitle" idx="1"/>
          </p:nvPr>
        </p:nvSpPr>
        <p:spPr>
          <a:xfrm>
            <a:off x="1524000" y="4159404"/>
            <a:ext cx="9144000" cy="1098395"/>
          </a:xfrm>
        </p:spPr>
        <p:txBody>
          <a:bodyPr>
            <a:normAutofit/>
          </a:bodyPr>
          <a:lstStyle/>
          <a:p>
            <a:r>
              <a:rPr lang="en-IE" dirty="0">
                <a:solidFill>
                  <a:srgbClr val="FFFFFF"/>
                </a:solidFill>
              </a:rPr>
              <a:t>The Campaigns of Alexander -  </a:t>
            </a:r>
          </a:p>
          <a:p>
            <a:r>
              <a:rPr lang="en-IE" dirty="0">
                <a:solidFill>
                  <a:srgbClr val="FFFFFF"/>
                </a:solidFill>
              </a:rPr>
              <a:t>Part II: Thebes</a:t>
            </a:r>
          </a:p>
        </p:txBody>
      </p:sp>
    </p:spTree>
    <p:extLst>
      <p:ext uri="{BB962C8B-B14F-4D97-AF65-F5344CB8AC3E}">
        <p14:creationId xmlns:p14="http://schemas.microsoft.com/office/powerpoint/2010/main" val="1930734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9D231F1-E596-4347-A0CB-A80C65D1A80E}"/>
              </a:ext>
            </a:extLst>
          </p:cNvPr>
          <p:cNvSpPr>
            <a:spLocks noGrp="1"/>
          </p:cNvSpPr>
          <p:nvPr>
            <p:ph type="title"/>
          </p:nvPr>
        </p:nvSpPr>
        <p:spPr>
          <a:xfrm>
            <a:off x="863029" y="1012004"/>
            <a:ext cx="3416158" cy="4795408"/>
          </a:xfrm>
        </p:spPr>
        <p:txBody>
          <a:bodyPr>
            <a:normAutofit/>
          </a:bodyPr>
          <a:lstStyle/>
          <a:p>
            <a:r>
              <a:rPr lang="en-IE">
                <a:solidFill>
                  <a:srgbClr val="FFFFFF"/>
                </a:solidFill>
              </a:rPr>
              <a:t>Learning Outcomes:</a:t>
            </a:r>
          </a:p>
        </p:txBody>
      </p:sp>
      <p:graphicFrame>
        <p:nvGraphicFramePr>
          <p:cNvPr id="7" name="Content Placeholder 2">
            <a:extLst>
              <a:ext uri="{FF2B5EF4-FFF2-40B4-BE49-F238E27FC236}">
                <a16:creationId xmlns:a16="http://schemas.microsoft.com/office/drawing/2014/main" id="{AB148930-5EF0-430C-ACC6-DB31D736A2BF}"/>
              </a:ext>
            </a:extLst>
          </p:cNvPr>
          <p:cNvGraphicFramePr>
            <a:graphicFrameLocks noGrp="1"/>
          </p:cNvGraphicFramePr>
          <p:nvPr>
            <p:ph idx="1"/>
            <p:extLst>
              <p:ext uri="{D42A27DB-BD31-4B8C-83A1-F6EECF244321}">
                <p14:modId xmlns:p14="http://schemas.microsoft.com/office/powerpoint/2010/main" val="3077271536"/>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260047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Image result for alexander's siege of thebes map"/>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30725" y="643466"/>
            <a:ext cx="5530550"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57241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AB486EAD-5FB0-4804-9C9B-47E6E058EC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F97994D4-82A6-4497-A008-523C6535BA0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78" name="Freeform 5">
              <a:extLst>
                <a:ext uri="{FF2B5EF4-FFF2-40B4-BE49-F238E27FC236}">
                  <a16:creationId xmlns:a16="http://schemas.microsoft.com/office/drawing/2014/main" id="{FCFC57EF-1896-4DF2-9961-827413A80F9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 name="Freeform 6">
              <a:extLst>
                <a:ext uri="{FF2B5EF4-FFF2-40B4-BE49-F238E27FC236}">
                  <a16:creationId xmlns:a16="http://schemas.microsoft.com/office/drawing/2014/main" id="{0A8DCB3B-0DFB-4E57-BC37-AF4DDB9C53B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Freeform 7">
              <a:extLst>
                <a:ext uri="{FF2B5EF4-FFF2-40B4-BE49-F238E27FC236}">
                  <a16:creationId xmlns:a16="http://schemas.microsoft.com/office/drawing/2014/main" id="{90CF7BAB-0B9A-4DE7-B51C-E5C38D1F05F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 name="Freeform 8">
              <a:extLst>
                <a:ext uri="{FF2B5EF4-FFF2-40B4-BE49-F238E27FC236}">
                  <a16:creationId xmlns:a16="http://schemas.microsoft.com/office/drawing/2014/main" id="{12FF5020-C21B-4356-8226-5E63EFED2E8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 name="Freeform 9">
              <a:extLst>
                <a:ext uri="{FF2B5EF4-FFF2-40B4-BE49-F238E27FC236}">
                  <a16:creationId xmlns:a16="http://schemas.microsoft.com/office/drawing/2014/main" id="{E4B1F20A-CA2F-4272-BC96-EFF64115048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 name="Freeform 10">
              <a:extLst>
                <a:ext uri="{FF2B5EF4-FFF2-40B4-BE49-F238E27FC236}">
                  <a16:creationId xmlns:a16="http://schemas.microsoft.com/office/drawing/2014/main" id="{F8A7B651-F1DD-472E-9648-01CBC6442BC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 name="Freeform 11">
              <a:extLst>
                <a:ext uri="{FF2B5EF4-FFF2-40B4-BE49-F238E27FC236}">
                  <a16:creationId xmlns:a16="http://schemas.microsoft.com/office/drawing/2014/main" id="{57A112E9-C7DF-41D9-AB34-2A57CFCF578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 name="Freeform 12">
              <a:extLst>
                <a:ext uri="{FF2B5EF4-FFF2-40B4-BE49-F238E27FC236}">
                  <a16:creationId xmlns:a16="http://schemas.microsoft.com/office/drawing/2014/main" id="{F1002F06-78D9-4E05-8D4A-DC377846567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 name="Freeform 13">
              <a:extLst>
                <a:ext uri="{FF2B5EF4-FFF2-40B4-BE49-F238E27FC236}">
                  <a16:creationId xmlns:a16="http://schemas.microsoft.com/office/drawing/2014/main" id="{93646C90-203E-47E4-B9F7-D71C6CF0F59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Freeform 14">
              <a:extLst>
                <a:ext uri="{FF2B5EF4-FFF2-40B4-BE49-F238E27FC236}">
                  <a16:creationId xmlns:a16="http://schemas.microsoft.com/office/drawing/2014/main" id="{3DD876C9-6011-4DC6-B120-861286B8BD4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 name="Freeform 15">
              <a:extLst>
                <a:ext uri="{FF2B5EF4-FFF2-40B4-BE49-F238E27FC236}">
                  <a16:creationId xmlns:a16="http://schemas.microsoft.com/office/drawing/2014/main" id="{18B065AD-CF9B-48A0-8B2E-EECF5509AC7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 name="Freeform 16">
              <a:extLst>
                <a:ext uri="{FF2B5EF4-FFF2-40B4-BE49-F238E27FC236}">
                  <a16:creationId xmlns:a16="http://schemas.microsoft.com/office/drawing/2014/main" id="{E171CA00-2B4A-4CE1-8813-06D399ABA6F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 name="Freeform 17">
              <a:extLst>
                <a:ext uri="{FF2B5EF4-FFF2-40B4-BE49-F238E27FC236}">
                  <a16:creationId xmlns:a16="http://schemas.microsoft.com/office/drawing/2014/main" id="{25AFC3EA-49AB-4D32-8CD7-EF5109CFB44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 name="Freeform 18">
              <a:extLst>
                <a:ext uri="{FF2B5EF4-FFF2-40B4-BE49-F238E27FC236}">
                  <a16:creationId xmlns:a16="http://schemas.microsoft.com/office/drawing/2014/main" id="{25AA3FF3-79F4-4E28-B1FC-7C65A76EE0A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 name="Freeform 19">
              <a:extLst>
                <a:ext uri="{FF2B5EF4-FFF2-40B4-BE49-F238E27FC236}">
                  <a16:creationId xmlns:a16="http://schemas.microsoft.com/office/drawing/2014/main" id="{883D0E37-CDD3-4E06-A69B-927B4F42409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 name="Freeform 20">
              <a:extLst>
                <a:ext uri="{FF2B5EF4-FFF2-40B4-BE49-F238E27FC236}">
                  <a16:creationId xmlns:a16="http://schemas.microsoft.com/office/drawing/2014/main" id="{4CC6B186-44C3-4BEB-B48E-B0A96693B4D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 name="Freeform 21">
              <a:extLst>
                <a:ext uri="{FF2B5EF4-FFF2-40B4-BE49-F238E27FC236}">
                  <a16:creationId xmlns:a16="http://schemas.microsoft.com/office/drawing/2014/main" id="{6E892143-A65F-4075-ABC7-606C60EA0C5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5" name="Freeform 22">
              <a:extLst>
                <a:ext uri="{FF2B5EF4-FFF2-40B4-BE49-F238E27FC236}">
                  <a16:creationId xmlns:a16="http://schemas.microsoft.com/office/drawing/2014/main" id="{E03A1150-7001-4F8E-9DBD-BC5871EFF02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 name="Freeform 23">
              <a:extLst>
                <a:ext uri="{FF2B5EF4-FFF2-40B4-BE49-F238E27FC236}">
                  <a16:creationId xmlns:a16="http://schemas.microsoft.com/office/drawing/2014/main" id="{693691C8-2594-4D88-B8BF-C39A01D004D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2054" name="Picture 6" descr="Image result for sacking of thebes"/>
          <p:cNvPicPr>
            <a:picLocks noChangeAspect="1" noChangeArrowheads="1"/>
          </p:cNvPicPr>
          <p:nvPr/>
        </p:nvPicPr>
        <p:blipFill rotWithShape="1">
          <a:blip r:embed="rId2">
            <a:extLst>
              <a:ext uri="{28A0092B-C50C-407E-A947-70E740481C1C}">
                <a14:useLocalDpi xmlns:a14="http://schemas.microsoft.com/office/drawing/2010/main" val="0"/>
              </a:ext>
            </a:extLst>
          </a:blip>
          <a:srcRect t="636" r="-2" b="-2"/>
          <a:stretch/>
        </p:blipFill>
        <p:spPr bwMode="auto">
          <a:xfrm>
            <a:off x="20" y="10"/>
            <a:ext cx="6054528" cy="4120995"/>
          </a:xfrm>
          <a:prstGeom prst="rect">
            <a:avLst/>
          </a:prstGeom>
          <a:noFill/>
          <a:ln w="12700">
            <a:noFill/>
          </a:ln>
          <a:extLst>
            <a:ext uri="{909E8E84-426E-40DD-AFC4-6F175D3DCCD1}">
              <a14:hiddenFill xmlns:a14="http://schemas.microsoft.com/office/drawing/2010/main">
                <a:solidFill>
                  <a:srgbClr val="FFFFFF"/>
                </a:solidFill>
              </a14:hiddenFill>
            </a:ext>
          </a:extLst>
        </p:spPr>
      </p:pic>
      <p:pic>
        <p:nvPicPr>
          <p:cNvPr id="2050" name="Picture 2" descr="Image result for sacking of thebes"/>
          <p:cNvPicPr>
            <a:picLocks noChangeAspect="1" noChangeArrowheads="1"/>
          </p:cNvPicPr>
          <p:nvPr/>
        </p:nvPicPr>
        <p:blipFill rotWithShape="1">
          <a:blip r:embed="rId3">
            <a:extLst>
              <a:ext uri="{28A0092B-C50C-407E-A947-70E740481C1C}">
                <a14:useLocalDpi xmlns:a14="http://schemas.microsoft.com/office/drawing/2010/main" val="0"/>
              </a:ext>
            </a:extLst>
          </a:blip>
          <a:srcRect t="27057" r="-2" b="4363"/>
          <a:stretch/>
        </p:blipFill>
        <p:spPr bwMode="auto">
          <a:xfrm>
            <a:off x="6137148" y="10"/>
            <a:ext cx="6054548" cy="4120995"/>
          </a:xfrm>
          <a:prstGeom prst="rect">
            <a:avLst/>
          </a:prstGeom>
          <a:noFill/>
          <a:ln w="12700">
            <a:noFill/>
          </a:ln>
          <a:extLst>
            <a:ext uri="{909E8E84-426E-40DD-AFC4-6F175D3DCCD1}">
              <a14:hiddenFill xmlns:a14="http://schemas.microsoft.com/office/drawing/2010/main">
                <a:solidFill>
                  <a:srgbClr val="FFFFFF"/>
                </a:solidFill>
              </a14:hiddenFill>
            </a:ext>
          </a:extLst>
        </p:spPr>
      </p:pic>
      <p:grpSp>
        <p:nvGrpSpPr>
          <p:cNvPr id="98" name="Group 97">
            <a:extLst>
              <a:ext uri="{FF2B5EF4-FFF2-40B4-BE49-F238E27FC236}">
                <a16:creationId xmlns:a16="http://schemas.microsoft.com/office/drawing/2014/main" id="{28919D57-A69F-4F84-A715-8D4F6F55878D}"/>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4206292"/>
            <a:ext cx="12192755" cy="1771275"/>
            <a:chOff x="1" y="3893141"/>
            <a:chExt cx="12192755" cy="1771275"/>
          </a:xfrm>
        </p:grpSpPr>
        <p:sp>
          <p:nvSpPr>
            <p:cNvPr id="99" name="Isosceles Triangle 39">
              <a:extLst>
                <a:ext uri="{FF2B5EF4-FFF2-40B4-BE49-F238E27FC236}">
                  <a16:creationId xmlns:a16="http://schemas.microsoft.com/office/drawing/2014/main" id="{F12B9C60-0B52-41AF-A8D7-1CC57DE0F2C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53B17761-953A-4DC3-BDD0-1C4ACE7F0AA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 y="3893141"/>
              <a:ext cx="12192755" cy="14202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p:cNvSpPr txBox="1"/>
          <p:nvPr/>
        </p:nvSpPr>
        <p:spPr>
          <a:xfrm>
            <a:off x="1679019" y="4951425"/>
            <a:ext cx="8833655" cy="727748"/>
          </a:xfrm>
          <a:prstGeom prst="rect">
            <a:avLst/>
          </a:prstGeom>
        </p:spPr>
        <p:txBody>
          <a:bodyPr vert="horz" lIns="91440" tIns="45720" rIns="91440" bIns="45720" rtlCol="0" anchor="b">
            <a:noAutofit/>
          </a:bodyPr>
          <a:lstStyle/>
          <a:p>
            <a:pPr algn="ctr" defTabSz="914400">
              <a:lnSpc>
                <a:spcPct val="90000"/>
              </a:lnSpc>
              <a:spcBef>
                <a:spcPct val="0"/>
              </a:spcBef>
              <a:spcAft>
                <a:spcPts val="600"/>
              </a:spcAft>
            </a:pPr>
            <a:r>
              <a:rPr lang="en-US" sz="3200" kern="1200" dirty="0">
                <a:solidFill>
                  <a:srgbClr val="FFFFFF"/>
                </a:solidFill>
                <a:latin typeface="+mj-lt"/>
                <a:ea typeface="+mj-ea"/>
                <a:cs typeface="+mj-cs"/>
              </a:rPr>
              <a:t>How do Arrian and Plutarch describe the sacking</a:t>
            </a:r>
            <a:r>
              <a:rPr lang="en-US" sz="3200" kern="1200" dirty="0" smtClean="0">
                <a:solidFill>
                  <a:srgbClr val="FFFFFF"/>
                </a:solidFill>
                <a:latin typeface="+mj-lt"/>
                <a:ea typeface="+mj-ea"/>
                <a:cs typeface="+mj-cs"/>
              </a:rPr>
              <a:t>? How do their accounts differ? </a:t>
            </a:r>
            <a:endParaRPr lang="en-US" sz="3200" kern="1200" dirty="0">
              <a:solidFill>
                <a:srgbClr val="FFFFFF"/>
              </a:solidFill>
              <a:latin typeface="+mj-lt"/>
              <a:ea typeface="+mj-ea"/>
              <a:cs typeface="+mj-cs"/>
            </a:endParaRPr>
          </a:p>
          <a:p>
            <a:pPr algn="ctr" defTabSz="914400">
              <a:lnSpc>
                <a:spcPct val="90000"/>
              </a:lnSpc>
              <a:spcBef>
                <a:spcPct val="0"/>
              </a:spcBef>
              <a:spcAft>
                <a:spcPts val="600"/>
              </a:spcAft>
            </a:pPr>
            <a:r>
              <a:rPr lang="en-US" sz="3200" kern="1200" dirty="0">
                <a:solidFill>
                  <a:srgbClr val="FFFFFF"/>
                </a:solidFill>
                <a:latin typeface="+mj-lt"/>
                <a:ea typeface="+mj-ea"/>
                <a:cs typeface="+mj-cs"/>
              </a:rPr>
              <a:t>How do they excuse Alexander’s sacking of the city?</a:t>
            </a:r>
          </a:p>
        </p:txBody>
      </p:sp>
    </p:spTree>
    <p:extLst>
      <p:ext uri="{BB962C8B-B14F-4D97-AF65-F5344CB8AC3E}">
        <p14:creationId xmlns:p14="http://schemas.microsoft.com/office/powerpoint/2010/main" val="34039905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60B7A-BA76-4D4D-B8BE-1E0772D0B2FC}"/>
              </a:ext>
            </a:extLst>
          </p:cNvPr>
          <p:cNvSpPr>
            <a:spLocks noGrp="1"/>
          </p:cNvSpPr>
          <p:nvPr>
            <p:ph type="ctrTitle"/>
          </p:nvPr>
        </p:nvSpPr>
        <p:spPr/>
        <p:txBody>
          <a:bodyPr/>
          <a:lstStyle/>
          <a:p>
            <a:r>
              <a:rPr lang="en-IE" dirty="0"/>
              <a:t>Alexander the Great</a:t>
            </a:r>
          </a:p>
        </p:txBody>
      </p:sp>
      <p:sp>
        <p:nvSpPr>
          <p:cNvPr id="4" name="Rectangle 3"/>
          <p:cNvSpPr/>
          <p:nvPr/>
        </p:nvSpPr>
        <p:spPr>
          <a:xfrm>
            <a:off x="3287486" y="4276050"/>
            <a:ext cx="6096000" cy="646331"/>
          </a:xfrm>
          <a:prstGeom prst="rect">
            <a:avLst/>
          </a:prstGeom>
        </p:spPr>
        <p:txBody>
          <a:bodyPr>
            <a:spAutoFit/>
          </a:bodyPr>
          <a:lstStyle/>
          <a:p>
            <a:pPr algn="ctr"/>
            <a:r>
              <a:rPr lang="en-IE" dirty="0">
                <a:solidFill>
                  <a:srgbClr val="FFFFFF"/>
                </a:solidFill>
              </a:rPr>
              <a:t>The Campaigns of Alexander -  </a:t>
            </a:r>
          </a:p>
          <a:p>
            <a:pPr algn="ctr"/>
            <a:r>
              <a:rPr lang="en-IE" dirty="0">
                <a:solidFill>
                  <a:srgbClr val="FFFFFF"/>
                </a:solidFill>
              </a:rPr>
              <a:t>Part III: The Battle of Granicus</a:t>
            </a:r>
          </a:p>
        </p:txBody>
      </p:sp>
    </p:spTree>
    <p:extLst>
      <p:ext uri="{BB962C8B-B14F-4D97-AF65-F5344CB8AC3E}">
        <p14:creationId xmlns:p14="http://schemas.microsoft.com/office/powerpoint/2010/main" val="39587174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Shape 11">
            <a:extLst>
              <a:ext uri="{FF2B5EF4-FFF2-40B4-BE49-F238E27FC236}">
                <a16:creationId xmlns:a16="http://schemas.microsoft.com/office/drawing/2014/main"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9D231F1-E596-4347-A0CB-A80C65D1A80E}"/>
              </a:ext>
            </a:extLst>
          </p:cNvPr>
          <p:cNvSpPr>
            <a:spLocks noGrp="1"/>
          </p:cNvSpPr>
          <p:nvPr>
            <p:ph type="title"/>
          </p:nvPr>
        </p:nvSpPr>
        <p:spPr>
          <a:xfrm>
            <a:off x="863029" y="1012004"/>
            <a:ext cx="3416158" cy="4795408"/>
          </a:xfrm>
        </p:spPr>
        <p:txBody>
          <a:bodyPr>
            <a:normAutofit/>
          </a:bodyPr>
          <a:lstStyle/>
          <a:p>
            <a:r>
              <a:rPr lang="en-IE">
                <a:solidFill>
                  <a:srgbClr val="FFFFFF"/>
                </a:solidFill>
              </a:rPr>
              <a:t>Learning Outcomes:</a:t>
            </a:r>
          </a:p>
        </p:txBody>
      </p:sp>
      <p:graphicFrame>
        <p:nvGraphicFramePr>
          <p:cNvPr id="7" name="Content Placeholder 2">
            <a:extLst>
              <a:ext uri="{FF2B5EF4-FFF2-40B4-BE49-F238E27FC236}">
                <a16:creationId xmlns:a16="http://schemas.microsoft.com/office/drawing/2014/main" id="{AB148930-5EF0-430C-ACC6-DB31D736A2BF}"/>
              </a:ext>
            </a:extLst>
          </p:cNvPr>
          <p:cNvGraphicFramePr>
            <a:graphicFrameLocks noGrp="1"/>
          </p:cNvGraphicFramePr>
          <p:nvPr>
            <p:ph idx="1"/>
            <p:extLst>
              <p:ext uri="{D42A27DB-BD31-4B8C-83A1-F6EECF244321}">
                <p14:modId xmlns:p14="http://schemas.microsoft.com/office/powerpoint/2010/main" val="1331025536"/>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239820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1DBCD3-EB1A-4CE6-9AB3-9A8883B5ED72}"/>
              </a:ext>
            </a:extLst>
          </p:cNvPr>
          <p:cNvPicPr>
            <a:picLocks noChangeAspect="1"/>
          </p:cNvPicPr>
          <p:nvPr/>
        </p:nvPicPr>
        <p:blipFill rotWithShape="1">
          <a:blip r:embed="rId2">
            <a:extLst>
              <a:ext uri="{28A0092B-C50C-407E-A947-70E740481C1C}">
                <a14:useLocalDpi xmlns:a14="http://schemas.microsoft.com/office/drawing/2010/main" val="0"/>
              </a:ext>
            </a:extLst>
          </a:blip>
          <a:srcRect r="11999" b="-1"/>
          <a:stretch/>
        </p:blipFill>
        <p:spPr>
          <a:xfrm>
            <a:off x="20" y="10"/>
            <a:ext cx="12191980" cy="6857990"/>
          </a:xfrm>
          <a:prstGeom prst="rect">
            <a:avLst/>
          </a:prstGeom>
        </p:spPr>
      </p:pic>
    </p:spTree>
    <p:extLst>
      <p:ext uri="{BB962C8B-B14F-4D97-AF65-F5344CB8AC3E}">
        <p14:creationId xmlns:p14="http://schemas.microsoft.com/office/powerpoint/2010/main" val="22338167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38C09-CF89-4065-87FD-B7E9B11DCA3E}"/>
              </a:ext>
            </a:extLst>
          </p:cNvPr>
          <p:cNvSpPr>
            <a:spLocks noGrp="1"/>
          </p:cNvSpPr>
          <p:nvPr>
            <p:ph type="title"/>
          </p:nvPr>
        </p:nvSpPr>
        <p:spPr>
          <a:xfrm>
            <a:off x="782198" y="393809"/>
            <a:ext cx="10515600" cy="1325563"/>
          </a:xfrm>
        </p:spPr>
        <p:txBody>
          <a:bodyPr/>
          <a:lstStyle/>
          <a:p>
            <a:r>
              <a:rPr lang="en-IE" u="sng" dirty="0"/>
              <a:t>The Background</a:t>
            </a:r>
          </a:p>
        </p:txBody>
      </p:sp>
      <p:sp>
        <p:nvSpPr>
          <p:cNvPr id="5" name="TextBox 4">
            <a:extLst>
              <a:ext uri="{FF2B5EF4-FFF2-40B4-BE49-F238E27FC236}">
                <a16:creationId xmlns:a16="http://schemas.microsoft.com/office/drawing/2014/main" id="{DC038FCB-8342-42A8-B09F-41636BC4D8C0}"/>
              </a:ext>
            </a:extLst>
          </p:cNvPr>
          <p:cNvSpPr txBox="1"/>
          <p:nvPr/>
        </p:nvSpPr>
        <p:spPr>
          <a:xfrm>
            <a:off x="639837" y="2218252"/>
            <a:ext cx="10880508" cy="3139321"/>
          </a:xfrm>
          <a:prstGeom prst="rect">
            <a:avLst/>
          </a:prstGeom>
          <a:noFill/>
        </p:spPr>
        <p:txBody>
          <a:bodyPr wrap="square" rtlCol="0">
            <a:spAutoFit/>
          </a:bodyPr>
          <a:lstStyle/>
          <a:p>
            <a:pPr marL="285750" indent="-285750">
              <a:buFont typeface="Arial" panose="020B0604020202020204" pitchFamily="34" charset="0"/>
              <a:buChar char="•"/>
            </a:pPr>
            <a:r>
              <a:rPr lang="en-IE" sz="2200" dirty="0"/>
              <a:t>336 B.C. – Alexander ascension.</a:t>
            </a:r>
          </a:p>
          <a:p>
            <a:pPr marL="285750" indent="-285750">
              <a:buFont typeface="Arial" panose="020B0604020202020204" pitchFamily="34" charset="0"/>
              <a:buChar char="•"/>
            </a:pPr>
            <a:r>
              <a:rPr lang="en-IE" sz="2200" dirty="0"/>
              <a:t>335 B.C., Spring – Meets league of Corinth; Campaigns against Thracians and the </a:t>
            </a:r>
            <a:r>
              <a:rPr lang="en-IE" sz="2200" dirty="0" err="1"/>
              <a:t>Getae</a:t>
            </a:r>
            <a:r>
              <a:rPr lang="en-IE" sz="2200" dirty="0"/>
              <a:t> Tribes.</a:t>
            </a:r>
          </a:p>
          <a:p>
            <a:pPr marL="285750" indent="-285750">
              <a:buFont typeface="Arial" panose="020B0604020202020204" pitchFamily="34" charset="0"/>
              <a:buChar char="•"/>
            </a:pPr>
            <a:r>
              <a:rPr lang="en-IE" sz="2200" dirty="0"/>
              <a:t>335 B.C. – Thebes sacked.</a:t>
            </a:r>
          </a:p>
          <a:p>
            <a:pPr marL="285750" indent="-285750">
              <a:buFont typeface="Arial" panose="020B0604020202020204" pitchFamily="34" charset="0"/>
              <a:buChar char="•"/>
            </a:pPr>
            <a:r>
              <a:rPr lang="en-IE" sz="2200" dirty="0"/>
              <a:t>334 B.C. – Alexander </a:t>
            </a:r>
            <a:r>
              <a:rPr lang="en-IE" sz="2200" dirty="0" err="1"/>
              <a:t>jounreys</a:t>
            </a:r>
            <a:r>
              <a:rPr lang="en-IE" sz="2200" dirty="0"/>
              <a:t> across the Hellespont meeting advance force under Parmenion</a:t>
            </a:r>
          </a:p>
          <a:p>
            <a:pPr marL="285750" indent="-285750">
              <a:buFont typeface="Arial" panose="020B0604020202020204" pitchFamily="34" charset="0"/>
              <a:buChar char="•"/>
            </a:pPr>
            <a:r>
              <a:rPr lang="en-IE" sz="2200" dirty="0"/>
              <a:t>334 B.C – Alexander leaves 12,000 infantry and 1,500 cavalry with the general Antipater in Macedon.</a:t>
            </a:r>
          </a:p>
          <a:p>
            <a:pPr marL="285750" indent="-285750">
              <a:buFont typeface="Arial" panose="020B0604020202020204" pitchFamily="34" charset="0"/>
              <a:buChar char="•"/>
            </a:pPr>
            <a:r>
              <a:rPr lang="en-IE" sz="2200" dirty="0"/>
              <a:t>334 B.C. – Alexander moves to engage the Persian force led by Memnon at Granicus.</a:t>
            </a:r>
          </a:p>
        </p:txBody>
      </p:sp>
    </p:spTree>
    <p:extLst>
      <p:ext uri="{BB962C8B-B14F-4D97-AF65-F5344CB8AC3E}">
        <p14:creationId xmlns:p14="http://schemas.microsoft.com/office/powerpoint/2010/main" val="236791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7A6C0-96CB-4934-9D7F-EA798F029948}"/>
              </a:ext>
            </a:extLst>
          </p:cNvPr>
          <p:cNvSpPr>
            <a:spLocks noGrp="1"/>
          </p:cNvSpPr>
          <p:nvPr>
            <p:ph type="title"/>
          </p:nvPr>
        </p:nvSpPr>
        <p:spPr>
          <a:xfrm>
            <a:off x="838200" y="365125"/>
            <a:ext cx="10515600" cy="1325563"/>
          </a:xfrm>
        </p:spPr>
        <p:txBody>
          <a:bodyPr/>
          <a:lstStyle/>
          <a:p>
            <a:r>
              <a:rPr lang="en-IE" b="1" u="sng" dirty="0"/>
              <a:t>The Battle: Numbers</a:t>
            </a:r>
          </a:p>
        </p:txBody>
      </p:sp>
      <p:sp>
        <p:nvSpPr>
          <p:cNvPr id="4" name="Content Placeholder 3">
            <a:extLst>
              <a:ext uri="{FF2B5EF4-FFF2-40B4-BE49-F238E27FC236}">
                <a16:creationId xmlns:a16="http://schemas.microsoft.com/office/drawing/2014/main" id="{B80B126F-6E2A-4288-B650-D4F3F5F8ADC2}"/>
              </a:ext>
            </a:extLst>
          </p:cNvPr>
          <p:cNvSpPr>
            <a:spLocks noGrp="1"/>
          </p:cNvSpPr>
          <p:nvPr>
            <p:ph sz="half" idx="1"/>
          </p:nvPr>
        </p:nvSpPr>
        <p:spPr>
          <a:xfrm>
            <a:off x="838200" y="1825625"/>
            <a:ext cx="5181600" cy="4351338"/>
          </a:xfrm>
        </p:spPr>
        <p:txBody>
          <a:bodyPr/>
          <a:lstStyle/>
          <a:p>
            <a:r>
              <a:rPr lang="en-IE" dirty="0" smtClean="0"/>
              <a:t>32,000 </a:t>
            </a:r>
            <a:r>
              <a:rPr lang="en-IE" dirty="0"/>
              <a:t>infantry (including light troops and archers)</a:t>
            </a:r>
          </a:p>
          <a:p>
            <a:r>
              <a:rPr lang="en-IE" dirty="0"/>
              <a:t>5,000 cavalry</a:t>
            </a:r>
          </a:p>
        </p:txBody>
      </p:sp>
      <p:sp>
        <p:nvSpPr>
          <p:cNvPr id="5" name="Content Placeholder 4">
            <a:extLst>
              <a:ext uri="{FF2B5EF4-FFF2-40B4-BE49-F238E27FC236}">
                <a16:creationId xmlns:a16="http://schemas.microsoft.com/office/drawing/2014/main" id="{09899B0A-498A-4426-B81E-0AD1812557D2}"/>
              </a:ext>
            </a:extLst>
          </p:cNvPr>
          <p:cNvSpPr>
            <a:spLocks noGrp="1"/>
          </p:cNvSpPr>
          <p:nvPr>
            <p:ph sz="half" idx="2"/>
          </p:nvPr>
        </p:nvSpPr>
        <p:spPr>
          <a:xfrm>
            <a:off x="6172200" y="1825625"/>
            <a:ext cx="5181600" cy="4351338"/>
          </a:xfrm>
        </p:spPr>
        <p:txBody>
          <a:bodyPr/>
          <a:lstStyle/>
          <a:p>
            <a:r>
              <a:rPr lang="en-IE" dirty="0"/>
              <a:t>20,000 Cavalry</a:t>
            </a:r>
          </a:p>
          <a:p>
            <a:r>
              <a:rPr lang="en-IE" dirty="0"/>
              <a:t>20,000 Mercenary Infantry (mainly Greek Hoplite Infantry</a:t>
            </a:r>
          </a:p>
        </p:txBody>
      </p:sp>
      <p:pic>
        <p:nvPicPr>
          <p:cNvPr id="9" name="Picture 8" descr="A close up of a logo&#10;&#10;Description automatically generated">
            <a:extLst>
              <a:ext uri="{FF2B5EF4-FFF2-40B4-BE49-F238E27FC236}">
                <a16:creationId xmlns:a16="http://schemas.microsoft.com/office/drawing/2014/main" id="{FC0BB9F0-789F-4E5B-AB7D-3C1675A289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03155"/>
            <a:ext cx="3839817" cy="3254845"/>
          </a:xfrm>
          <a:prstGeom prst="rect">
            <a:avLst/>
          </a:prstGeom>
        </p:spPr>
      </p:pic>
    </p:spTree>
    <p:extLst>
      <p:ext uri="{BB962C8B-B14F-4D97-AF65-F5344CB8AC3E}">
        <p14:creationId xmlns:p14="http://schemas.microsoft.com/office/powerpoint/2010/main" val="14131191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CA06CD6-90CA-4C45-856C-6771339E1E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091297-5DA2-4CE1-864F-8C196170B11C}"/>
              </a:ext>
            </a:extLst>
          </p:cNvPr>
          <p:cNvSpPr>
            <a:spLocks noGrp="1"/>
          </p:cNvSpPr>
          <p:nvPr>
            <p:ph type="title"/>
          </p:nvPr>
        </p:nvSpPr>
        <p:spPr>
          <a:xfrm>
            <a:off x="838200" y="963507"/>
            <a:ext cx="3494362" cy="4930986"/>
          </a:xfrm>
        </p:spPr>
        <p:txBody>
          <a:bodyPr>
            <a:normAutofit/>
          </a:bodyPr>
          <a:lstStyle/>
          <a:p>
            <a:pPr algn="r"/>
            <a:r>
              <a:rPr lang="en-IE">
                <a:solidFill>
                  <a:schemeClr val="accent1"/>
                </a:solidFill>
              </a:rPr>
              <a:t>The Battle: the Leaders (characters)</a:t>
            </a:r>
          </a:p>
        </p:txBody>
      </p:sp>
      <p:cxnSp>
        <p:nvCxnSpPr>
          <p:cNvPr id="11" name="Straight Connector 10">
            <a:extLst>
              <a:ext uri="{FF2B5EF4-FFF2-40B4-BE49-F238E27FC236}">
                <a16:creationId xmlns:a16="http://schemas.microsoft.com/office/drawing/2014/main" id="{5021601D-2758-4B15-A31C-FDA184C51B3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6BD8844-DAFA-405C-A035-A0CD7C704ADB}"/>
              </a:ext>
            </a:extLst>
          </p:cNvPr>
          <p:cNvSpPr>
            <a:spLocks noGrp="1"/>
          </p:cNvSpPr>
          <p:nvPr>
            <p:ph sz="half" idx="1"/>
          </p:nvPr>
        </p:nvSpPr>
        <p:spPr>
          <a:xfrm>
            <a:off x="4976030" y="963507"/>
            <a:ext cx="6250940" cy="2304627"/>
          </a:xfrm>
        </p:spPr>
        <p:txBody>
          <a:bodyPr anchor="b">
            <a:normAutofit/>
          </a:bodyPr>
          <a:lstStyle/>
          <a:p>
            <a:pPr marL="0" indent="0">
              <a:buNone/>
            </a:pPr>
            <a:r>
              <a:rPr lang="en-IE" sz="2000" u="sng" dirty="0"/>
              <a:t>Macedonia/League of Corinth</a:t>
            </a:r>
          </a:p>
          <a:p>
            <a:r>
              <a:rPr lang="en-IE" sz="2000" b="1" u="sng" dirty="0"/>
              <a:t>Alexander</a:t>
            </a:r>
          </a:p>
          <a:p>
            <a:r>
              <a:rPr lang="en-IE" sz="2000" b="1" u="sng" dirty="0"/>
              <a:t>Parmenion</a:t>
            </a:r>
          </a:p>
          <a:p>
            <a:r>
              <a:rPr lang="en-IE" sz="2000" b="1" u="sng" dirty="0"/>
              <a:t>Cleitus the Black</a:t>
            </a:r>
          </a:p>
          <a:p>
            <a:r>
              <a:rPr lang="en-IE" sz="2000" dirty="0" smtClean="0"/>
              <a:t>Philotas; Hephaestion</a:t>
            </a:r>
            <a:r>
              <a:rPr lang="en-IE" sz="2000" dirty="0"/>
              <a:t>; </a:t>
            </a:r>
            <a:r>
              <a:rPr lang="en-IE" sz="2000" dirty="0" smtClean="0"/>
              <a:t>Ptolemy</a:t>
            </a:r>
            <a:endParaRPr lang="en-IE" sz="2000" dirty="0"/>
          </a:p>
        </p:txBody>
      </p:sp>
      <p:sp>
        <p:nvSpPr>
          <p:cNvPr id="4" name="Content Placeholder 3">
            <a:extLst>
              <a:ext uri="{FF2B5EF4-FFF2-40B4-BE49-F238E27FC236}">
                <a16:creationId xmlns:a16="http://schemas.microsoft.com/office/drawing/2014/main" id="{FAF1B2E1-04B5-449B-BB94-11CFFA80406C}"/>
              </a:ext>
            </a:extLst>
          </p:cNvPr>
          <p:cNvSpPr>
            <a:spLocks noGrp="1"/>
          </p:cNvSpPr>
          <p:nvPr>
            <p:ph sz="half" idx="2"/>
          </p:nvPr>
        </p:nvSpPr>
        <p:spPr>
          <a:xfrm>
            <a:off x="4976030" y="3589866"/>
            <a:ext cx="6250940" cy="2304628"/>
          </a:xfrm>
        </p:spPr>
        <p:txBody>
          <a:bodyPr>
            <a:normAutofit/>
          </a:bodyPr>
          <a:lstStyle/>
          <a:p>
            <a:pPr marL="0" indent="0">
              <a:buNone/>
            </a:pPr>
            <a:r>
              <a:rPr lang="en-IE" sz="2000" u="sng" dirty="0"/>
              <a:t>Persia</a:t>
            </a:r>
            <a:r>
              <a:rPr lang="en-IE" sz="2000" dirty="0"/>
              <a:t> (see page 75 of Arrian for these names)</a:t>
            </a:r>
            <a:endParaRPr lang="en-IE" sz="2000" u="sng" dirty="0"/>
          </a:p>
          <a:p>
            <a:r>
              <a:rPr lang="en-IE" sz="2000" b="1" u="sng" dirty="0"/>
              <a:t>Memnon</a:t>
            </a:r>
          </a:p>
          <a:p>
            <a:r>
              <a:rPr lang="en-IE" sz="2000" dirty="0" err="1" smtClean="0"/>
              <a:t>Mithredates</a:t>
            </a:r>
            <a:endParaRPr lang="en-IE" sz="2000" dirty="0" smtClean="0"/>
          </a:p>
          <a:p>
            <a:r>
              <a:rPr lang="en-IE" sz="2000" dirty="0" smtClean="0"/>
              <a:t>Spithridates</a:t>
            </a:r>
            <a:endParaRPr lang="en-IE" sz="2000" dirty="0"/>
          </a:p>
        </p:txBody>
      </p:sp>
    </p:spTree>
    <p:extLst>
      <p:ext uri="{BB962C8B-B14F-4D97-AF65-F5344CB8AC3E}">
        <p14:creationId xmlns:p14="http://schemas.microsoft.com/office/powerpoint/2010/main" val="279059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Content Placeholder 15" descr="A picture containing text, map&#10;&#10;Description automatically generated">
            <a:extLst>
              <a:ext uri="{FF2B5EF4-FFF2-40B4-BE49-F238E27FC236}">
                <a16:creationId xmlns:a16="http://schemas.microsoft.com/office/drawing/2014/main" id="{E7ED5659-AB55-4A0B-8406-9714D9F6085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2791"/>
          <a:stretch/>
        </p:blipFill>
        <p:spPr>
          <a:xfrm>
            <a:off x="20" y="10"/>
            <a:ext cx="12191980" cy="6857990"/>
          </a:xfrm>
          <a:prstGeom prst="rect">
            <a:avLst/>
          </a:prstGeom>
        </p:spPr>
      </p:pic>
    </p:spTree>
    <p:extLst>
      <p:ext uri="{BB962C8B-B14F-4D97-AF65-F5344CB8AC3E}">
        <p14:creationId xmlns:p14="http://schemas.microsoft.com/office/powerpoint/2010/main" val="37572191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A8AA5BC-4F7A-4226-8F99-6D824B226A9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E5445C6-DD42-4979-86FF-03730E8C6D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474894B-634D-438D-B356-C6833A462303}"/>
              </a:ext>
            </a:extLst>
          </p:cNvPr>
          <p:cNvSpPr>
            <a:spLocks noGrp="1"/>
          </p:cNvSpPr>
          <p:nvPr>
            <p:ph type="title"/>
          </p:nvPr>
        </p:nvSpPr>
        <p:spPr>
          <a:xfrm>
            <a:off x="1524000" y="1122362"/>
            <a:ext cx="9144000" cy="2840037"/>
          </a:xfrm>
        </p:spPr>
        <p:txBody>
          <a:bodyPr vert="horz" lIns="91440" tIns="45720" rIns="91440" bIns="45720" rtlCol="0" anchor="b">
            <a:normAutofit/>
          </a:bodyPr>
          <a:lstStyle/>
          <a:p>
            <a:pPr algn="ctr"/>
            <a:r>
              <a:rPr lang="en-US" sz="5800" kern="1200">
                <a:solidFill>
                  <a:schemeClr val="tx1"/>
                </a:solidFill>
                <a:latin typeface="+mj-lt"/>
                <a:ea typeface="+mj-ea"/>
                <a:cs typeface="+mj-cs"/>
              </a:rPr>
              <a:t>Can you remember the Soldier types used by Macedonia and Persia?</a:t>
            </a:r>
          </a:p>
        </p:txBody>
      </p:sp>
      <p:cxnSp>
        <p:nvCxnSpPr>
          <p:cNvPr id="14" name="Straight Connector 13">
            <a:extLst>
              <a:ext uri="{FF2B5EF4-FFF2-40B4-BE49-F238E27FC236}">
                <a16:creationId xmlns:a16="http://schemas.microsoft.com/office/drawing/2014/main" id="{45000665-DFC7-417E-8FD7-516A0F15C97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98398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n old stone building with a mountain in the background&#10;&#10;Description automatically generated">
            <a:extLst>
              <a:ext uri="{FF2B5EF4-FFF2-40B4-BE49-F238E27FC236}">
                <a16:creationId xmlns:a16="http://schemas.microsoft.com/office/drawing/2014/main" id="{1DCE06A7-F991-4CEB-B09C-2B8972FD59DD}"/>
              </a:ext>
            </a:extLst>
          </p:cNvPr>
          <p:cNvPicPr>
            <a:picLocks noChangeAspect="1"/>
          </p:cNvPicPr>
          <p:nvPr/>
        </p:nvPicPr>
        <p:blipFill rotWithShape="1">
          <a:blip r:embed="rId2">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9FAF90-D63E-406C-ADA8-AB7269DDDA22}"/>
              </a:ext>
            </a:extLst>
          </p:cNvPr>
          <p:cNvSpPr>
            <a:spLocks noGrp="1"/>
          </p:cNvSpPr>
          <p:nvPr>
            <p:ph type="title"/>
          </p:nvPr>
        </p:nvSpPr>
        <p:spPr>
          <a:xfrm>
            <a:off x="523875" y="5317240"/>
            <a:ext cx="11210925" cy="744836"/>
          </a:xfrm>
        </p:spPr>
        <p:txBody>
          <a:bodyPr vert="horz" lIns="91440" tIns="45720" rIns="91440" bIns="45720" rtlCol="0">
            <a:normAutofit/>
          </a:bodyPr>
          <a:lstStyle/>
          <a:p>
            <a:pPr algn="ctr"/>
            <a:r>
              <a:rPr lang="en-US" sz="3600">
                <a:solidFill>
                  <a:schemeClr val="tx1">
                    <a:lumMod val="85000"/>
                    <a:lumOff val="15000"/>
                  </a:schemeClr>
                </a:solidFill>
              </a:rPr>
              <a:t>Macedonia</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93084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A4D70A8-1A09-4997-B6D8-206F99D239A4}"/>
              </a:ext>
            </a:extLst>
          </p:cNvPr>
          <p:cNvSpPr txBox="1"/>
          <p:nvPr/>
        </p:nvSpPr>
        <p:spPr>
          <a:xfrm>
            <a:off x="707011" y="4502330"/>
            <a:ext cx="10765410" cy="1207269"/>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2800" i="1" dirty="0" err="1">
                <a:latin typeface="+mj-lt"/>
                <a:ea typeface="+mj-ea"/>
                <a:cs typeface="+mj-cs"/>
              </a:rPr>
              <a:t>Sarissa</a:t>
            </a:r>
            <a:r>
              <a:rPr lang="en-US" sz="2800" i="1" dirty="0">
                <a:latin typeface="+mj-lt"/>
                <a:ea typeface="+mj-ea"/>
                <a:cs typeface="+mj-cs"/>
              </a:rPr>
              <a:t> </a:t>
            </a:r>
            <a:r>
              <a:rPr lang="en-US" sz="2800" dirty="0" err="1">
                <a:latin typeface="+mj-lt"/>
                <a:ea typeface="+mj-ea"/>
                <a:cs typeface="+mj-cs"/>
              </a:rPr>
              <a:t>Pikemen</a:t>
            </a:r>
            <a:r>
              <a:rPr lang="en-US" sz="2800" dirty="0">
                <a:latin typeface="+mj-lt"/>
                <a:ea typeface="+mj-ea"/>
                <a:cs typeface="+mj-cs"/>
              </a:rPr>
              <a:t>.                                                                    Hoplites.</a:t>
            </a:r>
          </a:p>
        </p:txBody>
      </p:sp>
      <p:pic>
        <p:nvPicPr>
          <p:cNvPr id="6" name="Picture 5">
            <a:extLst>
              <a:ext uri="{FF2B5EF4-FFF2-40B4-BE49-F238E27FC236}">
                <a16:creationId xmlns:a16="http://schemas.microsoft.com/office/drawing/2014/main" id="{66502449-3371-4715-ADC4-6C8DE5B11E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2347" y="321733"/>
            <a:ext cx="2717589" cy="3984262"/>
          </a:xfrm>
          <a:prstGeom prst="rect">
            <a:avLst/>
          </a:prstGeom>
        </p:spPr>
      </p:pic>
      <p:cxnSp>
        <p:nvCxnSpPr>
          <p:cNvPr id="14" name="Straight Connector 13">
            <a:extLst>
              <a:ext uri="{FF2B5EF4-FFF2-40B4-BE49-F238E27FC236}">
                <a16:creationId xmlns:a16="http://schemas.microsoft.com/office/drawing/2014/main" id="{3D83F26F-C55B-4A92-9AFF-4894D14E27C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253414"/>
            <a:ext cx="0" cy="21209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0C0C0559-E19A-49F5-ADAE-30CFCF0B91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9811" y="321735"/>
            <a:ext cx="2002090" cy="3984259"/>
          </a:xfrm>
          <a:prstGeom prst="rect">
            <a:avLst/>
          </a:prstGeom>
        </p:spPr>
      </p:pic>
    </p:spTree>
    <p:extLst>
      <p:ext uri="{BB962C8B-B14F-4D97-AF65-F5344CB8AC3E}">
        <p14:creationId xmlns:p14="http://schemas.microsoft.com/office/powerpoint/2010/main" val="345315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0">
            <a:extLst>
              <a:ext uri="{FF2B5EF4-FFF2-40B4-BE49-F238E27FC236}">
                <a16:creationId xmlns:a16="http://schemas.microsoft.com/office/drawing/2014/main"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FE823FC-FA14-41E0-9BC8-975EDD23AF2A}"/>
              </a:ext>
            </a:extLst>
          </p:cNvPr>
          <p:cNvSpPr txBox="1"/>
          <p:nvPr/>
        </p:nvSpPr>
        <p:spPr>
          <a:xfrm>
            <a:off x="546351" y="433545"/>
            <a:ext cx="11139854" cy="930447"/>
          </a:xfrm>
          <a:prstGeom prst="rect">
            <a:avLst/>
          </a:prstGeom>
        </p:spPr>
        <p:txBody>
          <a:bodyPr vert="horz" lIns="91440" tIns="45720" rIns="91440" bIns="45720" rtlCol="0" anchor="b">
            <a:normAutofit fontScale="92500"/>
          </a:bodyPr>
          <a:lstStyle/>
          <a:p>
            <a:pPr algn="ctr" defTabSz="914400">
              <a:lnSpc>
                <a:spcPct val="90000"/>
              </a:lnSpc>
              <a:spcBef>
                <a:spcPct val="0"/>
              </a:spcBef>
              <a:spcAft>
                <a:spcPts val="600"/>
              </a:spcAft>
            </a:pPr>
            <a:r>
              <a:rPr lang="en-US" sz="3600" dirty="0">
                <a:solidFill>
                  <a:srgbClr val="FFFFFF"/>
                </a:solidFill>
              </a:rPr>
              <a:t>Cretan Archers                                                       </a:t>
            </a:r>
            <a:r>
              <a:rPr lang="en-US" sz="3600" dirty="0" err="1" smtClean="0">
                <a:solidFill>
                  <a:srgbClr val="FFFFFF"/>
                </a:solidFill>
              </a:rPr>
              <a:t>Gaurds</a:t>
            </a:r>
            <a:r>
              <a:rPr lang="en-US" sz="3600" dirty="0" smtClean="0">
                <a:solidFill>
                  <a:srgbClr val="FFFFFF"/>
                </a:solidFill>
              </a:rPr>
              <a:t>/</a:t>
            </a:r>
            <a:r>
              <a:rPr lang="en-US" sz="3600" dirty="0" smtClean="0">
                <a:solidFill>
                  <a:srgbClr val="FFFFFF"/>
                </a:solidFill>
                <a:latin typeface="+mj-lt"/>
                <a:ea typeface="+mj-ea"/>
                <a:cs typeface="+mj-cs"/>
              </a:rPr>
              <a:t>Hypaspists</a:t>
            </a:r>
            <a:endParaRPr lang="en-US" sz="3600" dirty="0">
              <a:solidFill>
                <a:srgbClr val="FFFFFF"/>
              </a:solidFill>
              <a:latin typeface="+mj-lt"/>
              <a:ea typeface="+mj-ea"/>
              <a:cs typeface="+mj-cs"/>
            </a:endParaRPr>
          </a:p>
        </p:txBody>
      </p:sp>
      <p:cxnSp>
        <p:nvCxnSpPr>
          <p:cNvPr id="17" name="Straight Connector 12">
            <a:extLst>
              <a:ext uri="{FF2B5EF4-FFF2-40B4-BE49-F238E27FC236}">
                <a16:creationId xmlns:a16="http://schemas.microsoft.com/office/drawing/2014/main"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81865F1-9A1B-476A-8755-7C846C604E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5545" y="2426818"/>
            <a:ext cx="3447961" cy="3997637"/>
          </a:xfrm>
          <a:prstGeom prst="rect">
            <a:avLst/>
          </a:prstGeom>
        </p:spPr>
      </p:pic>
      <p:cxnSp>
        <p:nvCxnSpPr>
          <p:cNvPr id="15" name="Straight Connector 14">
            <a:extLst>
              <a:ext uri="{FF2B5EF4-FFF2-40B4-BE49-F238E27FC236}">
                <a16:creationId xmlns:a16="http://schemas.microsoft.com/office/drawing/2014/main" id="{DB146403-F3D6-484B-B2ED-97F9565D037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6825F4C-1C40-45A3-94D7-9799A822E5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3551" y="2426818"/>
            <a:ext cx="5438961" cy="3997637"/>
          </a:xfrm>
          <a:prstGeom prst="rect">
            <a:avLst/>
          </a:prstGeom>
        </p:spPr>
      </p:pic>
    </p:spTree>
    <p:extLst>
      <p:ext uri="{BB962C8B-B14F-4D97-AF65-F5344CB8AC3E}">
        <p14:creationId xmlns:p14="http://schemas.microsoft.com/office/powerpoint/2010/main" val="423582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1E1C661-2B04-49A3-9703-7B69075FA2FF}"/>
              </a:ext>
            </a:extLst>
          </p:cNvPr>
          <p:cNvSpPr txBox="1"/>
          <p:nvPr/>
        </p:nvSpPr>
        <p:spPr>
          <a:xfrm>
            <a:off x="546351" y="433545"/>
            <a:ext cx="11139854" cy="930447"/>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3600" dirty="0">
                <a:solidFill>
                  <a:srgbClr val="FFFFFF"/>
                </a:solidFill>
                <a:latin typeface="+mj-lt"/>
                <a:ea typeface="+mj-ea"/>
                <a:cs typeface="+mj-cs"/>
              </a:rPr>
              <a:t>Thessalian Cavalry                            Companion Cavalry</a:t>
            </a:r>
          </a:p>
        </p:txBody>
      </p:sp>
      <p:cxnSp>
        <p:nvCxnSpPr>
          <p:cNvPr id="13" name="Straight Connector 12">
            <a:extLst>
              <a:ext uri="{FF2B5EF4-FFF2-40B4-BE49-F238E27FC236}">
                <a16:creationId xmlns:a16="http://schemas.microsoft.com/office/drawing/2014/main"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2E6E1FE-DEFB-4C02-BB3E-A4E3A0E4A3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666" y="2426818"/>
            <a:ext cx="3857719" cy="3997637"/>
          </a:xfrm>
          <a:prstGeom prst="rect">
            <a:avLst/>
          </a:prstGeom>
        </p:spPr>
      </p:pic>
      <p:cxnSp>
        <p:nvCxnSpPr>
          <p:cNvPr id="15" name="Straight Connector 14">
            <a:extLst>
              <a:ext uri="{FF2B5EF4-FFF2-40B4-BE49-F238E27FC236}">
                <a16:creationId xmlns:a16="http://schemas.microsoft.com/office/drawing/2014/main" id="{DB146403-F3D6-484B-B2ED-97F9565D037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0D42AB8-0745-49BA-8516-9970FCDEFE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4213" y="2426818"/>
            <a:ext cx="3997637" cy="3997637"/>
          </a:xfrm>
          <a:prstGeom prst="rect">
            <a:avLst/>
          </a:prstGeom>
        </p:spPr>
      </p:pic>
    </p:spTree>
    <p:extLst>
      <p:ext uri="{BB962C8B-B14F-4D97-AF65-F5344CB8AC3E}">
        <p14:creationId xmlns:p14="http://schemas.microsoft.com/office/powerpoint/2010/main" val="25462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 up of a stone building&#10;&#10;Description automatically generated">
            <a:extLst>
              <a:ext uri="{FF2B5EF4-FFF2-40B4-BE49-F238E27FC236}">
                <a16:creationId xmlns:a16="http://schemas.microsoft.com/office/drawing/2014/main" id="{E4E16F23-25D4-440B-A845-1C0CBA1C7B8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8EAADA-6613-4274-A74A-DD78535D5962}"/>
              </a:ext>
            </a:extLst>
          </p:cNvPr>
          <p:cNvSpPr>
            <a:spLocks noGrp="1"/>
          </p:cNvSpPr>
          <p:nvPr>
            <p:ph type="title"/>
          </p:nvPr>
        </p:nvSpPr>
        <p:spPr>
          <a:xfrm>
            <a:off x="523875" y="5317240"/>
            <a:ext cx="11210925" cy="744836"/>
          </a:xfrm>
        </p:spPr>
        <p:txBody>
          <a:bodyPr>
            <a:normAutofit/>
          </a:bodyPr>
          <a:lstStyle/>
          <a:p>
            <a:pPr algn="ctr"/>
            <a:r>
              <a:rPr lang="en-IE" sz="3600">
                <a:solidFill>
                  <a:schemeClr val="tx1">
                    <a:lumMod val="85000"/>
                    <a:lumOff val="15000"/>
                  </a:schemeClr>
                </a:solidFill>
              </a:rPr>
              <a:t>Persia</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182594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2E10F35-EDB9-41CC-BD06-CF227797899C}"/>
              </a:ext>
            </a:extLst>
          </p:cNvPr>
          <p:cNvSpPr txBox="1"/>
          <p:nvPr/>
        </p:nvSpPr>
        <p:spPr>
          <a:xfrm>
            <a:off x="546351" y="433545"/>
            <a:ext cx="11139854" cy="930447"/>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2800" dirty="0">
                <a:solidFill>
                  <a:srgbClr val="FFFFFF"/>
                </a:solidFill>
                <a:latin typeface="+mj-lt"/>
                <a:ea typeface="+mj-ea"/>
                <a:cs typeface="+mj-cs"/>
              </a:rPr>
              <a:t>Hoplite Mercenaries                                      Persian Immortals (spear and bow)</a:t>
            </a:r>
          </a:p>
        </p:txBody>
      </p:sp>
      <p:cxnSp>
        <p:nvCxnSpPr>
          <p:cNvPr id="23" name="Straight Connector 22">
            <a:extLst>
              <a:ext uri="{FF2B5EF4-FFF2-40B4-BE49-F238E27FC236}">
                <a16:creationId xmlns:a16="http://schemas.microsoft.com/office/drawing/2014/main"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084D886-E87A-4766-A0C7-5822D9E57F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5119" y="2426818"/>
            <a:ext cx="2008812" cy="3997637"/>
          </a:xfrm>
          <a:prstGeom prst="rect">
            <a:avLst/>
          </a:prstGeom>
        </p:spPr>
      </p:pic>
      <p:cxnSp>
        <p:nvCxnSpPr>
          <p:cNvPr id="25" name="Straight Connector 24">
            <a:extLst>
              <a:ext uri="{FF2B5EF4-FFF2-40B4-BE49-F238E27FC236}">
                <a16:creationId xmlns:a16="http://schemas.microsoft.com/office/drawing/2014/main" id="{DB146403-F3D6-484B-B2ED-97F9565D037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FE824650-7F8B-40E8-BBEC-931F40B1AE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3941" y="2426818"/>
            <a:ext cx="3078180" cy="3997637"/>
          </a:xfrm>
          <a:prstGeom prst="rect">
            <a:avLst/>
          </a:prstGeom>
        </p:spPr>
      </p:pic>
    </p:spTree>
    <p:extLst>
      <p:ext uri="{BB962C8B-B14F-4D97-AF65-F5344CB8AC3E}">
        <p14:creationId xmlns:p14="http://schemas.microsoft.com/office/powerpoint/2010/main" val="413688149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F529C3-C941-49FD-8C67-82F134F64B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586029-32A0-47E5-9AEC-AE3ABA6B94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623CEE2-C3CA-4A17-912E-947797A9B0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933864"/>
            <a:ext cx="5294716" cy="4990269"/>
          </a:xfrm>
          <a:prstGeom prst="rect">
            <a:avLst/>
          </a:prstGeom>
        </p:spPr>
      </p:pic>
      <p:cxnSp>
        <p:nvCxnSpPr>
          <p:cNvPr id="14" name="Straight Connector 13">
            <a:extLst>
              <a:ext uri="{FF2B5EF4-FFF2-40B4-BE49-F238E27FC236}">
                <a16:creationId xmlns:a16="http://schemas.microsoft.com/office/drawing/2014/main" id="{8C730EAB-A532-4295-A302-FB4B90DB9F5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55A336E-CBCE-49B8-BF87-EF1B3C56C5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784" y="643467"/>
            <a:ext cx="4470780" cy="5571066"/>
          </a:xfrm>
          <a:prstGeom prst="rect">
            <a:avLst/>
          </a:prstGeom>
        </p:spPr>
      </p:pic>
    </p:spTree>
    <p:extLst>
      <p:ext uri="{BB962C8B-B14F-4D97-AF65-F5344CB8AC3E}">
        <p14:creationId xmlns:p14="http://schemas.microsoft.com/office/powerpoint/2010/main" val="24606955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06FC67-2301-4FF1-B983-91696226B3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197" y="643466"/>
            <a:ext cx="10817605" cy="5571067"/>
          </a:xfrm>
          <a:prstGeom prst="rect">
            <a:avLst/>
          </a:prstGeom>
        </p:spPr>
      </p:pic>
    </p:spTree>
    <p:extLst>
      <p:ext uri="{BB962C8B-B14F-4D97-AF65-F5344CB8AC3E}">
        <p14:creationId xmlns:p14="http://schemas.microsoft.com/office/powerpoint/2010/main" val="15346167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B10E5A-36AD-424A-8406-4EB22197B1C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1810067"/>
            <a:ext cx="5603875" cy="3076258"/>
          </a:xfrm>
          <a:prstGeom prst="rect">
            <a:avLst/>
          </a:prstGeom>
          <a:noFill/>
          <a:ln>
            <a:noFill/>
          </a:ln>
        </p:spPr>
      </p:pic>
      <p:sp>
        <p:nvSpPr>
          <p:cNvPr id="4" name="Rectangle 3">
            <a:extLst>
              <a:ext uri="{FF2B5EF4-FFF2-40B4-BE49-F238E27FC236}">
                <a16:creationId xmlns:a16="http://schemas.microsoft.com/office/drawing/2014/main" id="{7507605D-68A9-4F1B-91BC-87B2FD06C674}"/>
              </a:ext>
            </a:extLst>
          </p:cNvPr>
          <p:cNvSpPr/>
          <p:nvPr/>
        </p:nvSpPr>
        <p:spPr>
          <a:xfrm>
            <a:off x="5853054" y="2301359"/>
            <a:ext cx="4993418" cy="954107"/>
          </a:xfrm>
          <a:prstGeom prst="rect">
            <a:avLst/>
          </a:prstGeom>
        </p:spPr>
        <p:txBody>
          <a:bodyPr wrap="none">
            <a:spAutoFit/>
          </a:bodyPr>
          <a:lstStyle/>
          <a:p>
            <a:r>
              <a:rPr lang="en-IE" sz="2800" dirty="0">
                <a:latin typeface="Calibri" panose="020F0502020204030204" pitchFamily="34" charset="0"/>
                <a:ea typeface="Calibri" panose="020F0502020204030204" pitchFamily="34" charset="0"/>
                <a:cs typeface="Times New Roman" panose="02020603050405020304" pitchFamily="18" charset="0"/>
              </a:rPr>
              <a:t>Parmenion is sent as an advance </a:t>
            </a:r>
          </a:p>
          <a:p>
            <a:r>
              <a:rPr lang="en-IE" sz="2800" dirty="0">
                <a:latin typeface="Calibri" panose="020F0502020204030204" pitchFamily="34" charset="0"/>
                <a:ea typeface="Calibri" panose="020F0502020204030204" pitchFamily="34" charset="0"/>
                <a:cs typeface="Times New Roman" panose="02020603050405020304" pitchFamily="18" charset="0"/>
              </a:rPr>
              <a:t>guard into Asia Minor.</a:t>
            </a:r>
            <a:endParaRPr lang="en-IE" sz="2800" dirty="0"/>
          </a:p>
        </p:txBody>
      </p:sp>
    </p:spTree>
    <p:extLst>
      <p:ext uri="{BB962C8B-B14F-4D97-AF65-F5344CB8AC3E}">
        <p14:creationId xmlns:p14="http://schemas.microsoft.com/office/powerpoint/2010/main" val="42237107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Image result for Macedonia">
            <a:extLst>
              <a:ext uri="{FF2B5EF4-FFF2-40B4-BE49-F238E27FC236}">
                <a16:creationId xmlns:a16="http://schemas.microsoft.com/office/drawing/2014/main" id="{46C3066C-FE74-43C8-831D-58A0819BDAA5}"/>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10108" r="10280" b="2"/>
          <a:stretch/>
        </p:blipFill>
        <p:spPr bwMode="auto">
          <a:xfrm>
            <a:off x="6083786" y="-168318"/>
            <a:ext cx="6261330" cy="3932313"/>
          </a:xfrm>
          <a:prstGeom prst="rect">
            <a:avLst/>
          </a:prstGeom>
          <a:noFill/>
          <a:effectLst>
            <a:softEdge rad="533400"/>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E262112-2286-418A-AA48-027606A8711C}"/>
              </a:ext>
            </a:extLst>
          </p:cNvPr>
          <p:cNvPicPr>
            <a:picLocks noChangeAspect="1"/>
          </p:cNvPicPr>
          <p:nvPr/>
        </p:nvPicPr>
        <p:blipFill rotWithShape="1">
          <a:blip r:embed="rId3">
            <a:extLst>
              <a:ext uri="{28A0092B-C50C-407E-A947-70E740481C1C}">
                <a14:useLocalDpi xmlns:a14="http://schemas.microsoft.com/office/drawing/2010/main" val="0"/>
              </a:ext>
            </a:extLst>
          </a:blip>
          <a:srcRect r="954" b="-10"/>
          <a:stretch/>
        </p:blipFill>
        <p:spPr>
          <a:xfrm>
            <a:off x="6089904" y="2487168"/>
            <a:ext cx="6263640" cy="4215384"/>
          </a:xfrm>
          <a:prstGeom prst="rect">
            <a:avLst/>
          </a:prstGeom>
          <a:effectLst>
            <a:softEdge rad="533400"/>
          </a:effectLst>
        </p:spPr>
      </p:pic>
      <p:pic>
        <p:nvPicPr>
          <p:cNvPr id="1032" name="Picture 70">
            <a:extLst>
              <a:ext uri="{FF2B5EF4-FFF2-40B4-BE49-F238E27FC236}">
                <a16:creationId xmlns:a16="http://schemas.microsoft.com/office/drawing/2014/main" id="{22901FED-4FC9-4ED5-8123-C98BCD1616B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ECFDAD4-0240-4AF8-A9B5-C000EB842596}"/>
              </a:ext>
            </a:extLst>
          </p:cNvPr>
          <p:cNvSpPr>
            <a:spLocks noGrp="1"/>
          </p:cNvSpPr>
          <p:nvPr>
            <p:ph type="title"/>
          </p:nvPr>
        </p:nvSpPr>
        <p:spPr>
          <a:xfrm>
            <a:off x="804998" y="798445"/>
            <a:ext cx="4803636" cy="1311664"/>
          </a:xfrm>
        </p:spPr>
        <p:txBody>
          <a:bodyPr>
            <a:normAutofit/>
          </a:bodyPr>
          <a:lstStyle/>
          <a:p>
            <a:r>
              <a:rPr lang="en-IE" sz="3400" b="1" u="sng" dirty="0">
                <a:solidFill>
                  <a:srgbClr val="000000"/>
                </a:solidFill>
              </a:rPr>
              <a:t>Who were the Macedonians?</a:t>
            </a:r>
          </a:p>
        </p:txBody>
      </p:sp>
      <p:sp>
        <p:nvSpPr>
          <p:cNvPr id="3" name="Content Placeholder 2">
            <a:extLst>
              <a:ext uri="{FF2B5EF4-FFF2-40B4-BE49-F238E27FC236}">
                <a16:creationId xmlns:a16="http://schemas.microsoft.com/office/drawing/2014/main" id="{F80B5A02-D8E9-46ED-99BE-34C5C0A3A964}"/>
              </a:ext>
            </a:extLst>
          </p:cNvPr>
          <p:cNvSpPr>
            <a:spLocks noGrp="1"/>
          </p:cNvSpPr>
          <p:nvPr>
            <p:ph idx="1"/>
          </p:nvPr>
        </p:nvSpPr>
        <p:spPr>
          <a:xfrm>
            <a:off x="804997" y="2272143"/>
            <a:ext cx="4803637" cy="3788830"/>
          </a:xfrm>
        </p:spPr>
        <p:txBody>
          <a:bodyPr anchor="ctr">
            <a:normAutofit/>
          </a:bodyPr>
          <a:lstStyle/>
          <a:p>
            <a:r>
              <a:rPr lang="en-IE" sz="1800" b="1" dirty="0">
                <a:solidFill>
                  <a:srgbClr val="000000"/>
                </a:solidFill>
              </a:rPr>
              <a:t>Government</a:t>
            </a:r>
            <a:r>
              <a:rPr lang="en-IE" sz="1800" dirty="0">
                <a:solidFill>
                  <a:srgbClr val="000000"/>
                </a:solidFill>
              </a:rPr>
              <a:t>: Monarchy.</a:t>
            </a:r>
          </a:p>
          <a:p>
            <a:r>
              <a:rPr lang="en-IE" sz="1800" b="1" dirty="0">
                <a:solidFill>
                  <a:srgbClr val="000000"/>
                </a:solidFill>
              </a:rPr>
              <a:t>Military</a:t>
            </a:r>
            <a:r>
              <a:rPr lang="en-IE" sz="1800" dirty="0">
                <a:solidFill>
                  <a:srgbClr val="000000"/>
                </a:solidFill>
              </a:rPr>
              <a:t> (Originally) Hoplite, peltast, and cavalry</a:t>
            </a:r>
          </a:p>
          <a:p>
            <a:r>
              <a:rPr lang="en-IE" sz="1800" b="1" dirty="0">
                <a:solidFill>
                  <a:srgbClr val="000000"/>
                </a:solidFill>
              </a:rPr>
              <a:t>Architecture</a:t>
            </a:r>
            <a:r>
              <a:rPr lang="en-IE" sz="1800" dirty="0">
                <a:solidFill>
                  <a:srgbClr val="000000"/>
                </a:solidFill>
              </a:rPr>
              <a:t>: Same as other Greek States.</a:t>
            </a:r>
          </a:p>
          <a:p>
            <a:r>
              <a:rPr lang="en-IE" sz="1800" b="1" dirty="0">
                <a:solidFill>
                  <a:srgbClr val="000000"/>
                </a:solidFill>
              </a:rPr>
              <a:t>Clothing</a:t>
            </a:r>
            <a:r>
              <a:rPr lang="en-IE" sz="1800" dirty="0">
                <a:solidFill>
                  <a:srgbClr val="000000"/>
                </a:solidFill>
              </a:rPr>
              <a:t>: same but with a </a:t>
            </a:r>
            <a:r>
              <a:rPr lang="en-IE" sz="1800" i="1" dirty="0" err="1">
                <a:solidFill>
                  <a:srgbClr val="000000"/>
                </a:solidFill>
              </a:rPr>
              <a:t>kausia</a:t>
            </a:r>
            <a:r>
              <a:rPr lang="en-IE" sz="1800" i="1" dirty="0">
                <a:solidFill>
                  <a:srgbClr val="000000"/>
                </a:solidFill>
              </a:rPr>
              <a:t>, </a:t>
            </a:r>
            <a:r>
              <a:rPr lang="en-IE" sz="1800" dirty="0">
                <a:solidFill>
                  <a:srgbClr val="000000"/>
                </a:solidFill>
              </a:rPr>
              <a:t>a flat cap.</a:t>
            </a:r>
          </a:p>
          <a:p>
            <a:r>
              <a:rPr lang="en-IE" sz="1800" b="1" dirty="0">
                <a:solidFill>
                  <a:srgbClr val="000000"/>
                </a:solidFill>
              </a:rPr>
              <a:t>Language</a:t>
            </a:r>
            <a:r>
              <a:rPr lang="en-IE" sz="1800" dirty="0">
                <a:solidFill>
                  <a:srgbClr val="000000"/>
                </a:solidFill>
              </a:rPr>
              <a:t>: a </a:t>
            </a:r>
            <a:r>
              <a:rPr lang="en-IE" sz="1800" i="1" dirty="0">
                <a:solidFill>
                  <a:srgbClr val="000000"/>
                </a:solidFill>
              </a:rPr>
              <a:t>barbaric</a:t>
            </a:r>
            <a:r>
              <a:rPr lang="en-IE" sz="1800" dirty="0">
                <a:solidFill>
                  <a:srgbClr val="000000"/>
                </a:solidFill>
              </a:rPr>
              <a:t> dialect of Greek.</a:t>
            </a:r>
          </a:p>
          <a:p>
            <a:r>
              <a:rPr lang="en-IE" sz="1800" b="1" dirty="0">
                <a:solidFill>
                  <a:srgbClr val="000000"/>
                </a:solidFill>
              </a:rPr>
              <a:t>Ancestry</a:t>
            </a:r>
            <a:r>
              <a:rPr lang="en-IE" sz="1800" dirty="0">
                <a:solidFill>
                  <a:srgbClr val="000000"/>
                </a:solidFill>
              </a:rPr>
              <a:t>: The </a:t>
            </a:r>
            <a:r>
              <a:rPr lang="en-IE" sz="1800" i="1" dirty="0">
                <a:solidFill>
                  <a:srgbClr val="000000"/>
                </a:solidFill>
              </a:rPr>
              <a:t>Kings</a:t>
            </a:r>
            <a:r>
              <a:rPr lang="en-IE" sz="1800" dirty="0">
                <a:solidFill>
                  <a:srgbClr val="000000"/>
                </a:solidFill>
              </a:rPr>
              <a:t> claimed ancestry from </a:t>
            </a:r>
            <a:r>
              <a:rPr lang="en-IE" sz="1800" dirty="0" err="1">
                <a:solidFill>
                  <a:srgbClr val="000000"/>
                </a:solidFill>
              </a:rPr>
              <a:t>Perdiccas</a:t>
            </a:r>
            <a:r>
              <a:rPr lang="en-IE" sz="1800" dirty="0">
                <a:solidFill>
                  <a:srgbClr val="000000"/>
                </a:solidFill>
              </a:rPr>
              <a:t> of Argos.</a:t>
            </a:r>
          </a:p>
          <a:p>
            <a:r>
              <a:rPr lang="en-IE" sz="1800" b="1" dirty="0">
                <a:solidFill>
                  <a:srgbClr val="000000"/>
                </a:solidFill>
              </a:rPr>
              <a:t>Faith</a:t>
            </a:r>
            <a:r>
              <a:rPr lang="en-IE" sz="1800" dirty="0">
                <a:solidFill>
                  <a:srgbClr val="000000"/>
                </a:solidFill>
              </a:rPr>
              <a:t>: Zeus, Hera, Hades, Poseidon, etc.</a:t>
            </a:r>
          </a:p>
          <a:p>
            <a:r>
              <a:rPr lang="en-IE" sz="1800" b="1" dirty="0">
                <a:solidFill>
                  <a:srgbClr val="000000"/>
                </a:solidFill>
              </a:rPr>
              <a:t>Loyalties</a:t>
            </a:r>
            <a:r>
              <a:rPr lang="en-IE" sz="1800" dirty="0">
                <a:solidFill>
                  <a:srgbClr val="000000"/>
                </a:solidFill>
              </a:rPr>
              <a:t>: they kingdoms sides with the Persians in the Persian Wars.</a:t>
            </a:r>
          </a:p>
          <a:p>
            <a:endParaRPr lang="en-IE" sz="1600" dirty="0">
              <a:solidFill>
                <a:srgbClr val="000000"/>
              </a:solidFill>
            </a:endParaRPr>
          </a:p>
        </p:txBody>
      </p:sp>
    </p:spTree>
    <p:extLst>
      <p:ext uri="{BB962C8B-B14F-4D97-AF65-F5344CB8AC3E}">
        <p14:creationId xmlns:p14="http://schemas.microsoft.com/office/powerpoint/2010/main" val="235417768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A107C2-D0CE-4074-8733-6B4537B438B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09675"/>
            <a:ext cx="4433570" cy="4057649"/>
          </a:xfrm>
          <a:prstGeom prst="rect">
            <a:avLst/>
          </a:prstGeom>
          <a:noFill/>
          <a:ln>
            <a:noFill/>
          </a:ln>
        </p:spPr>
      </p:pic>
      <p:sp>
        <p:nvSpPr>
          <p:cNvPr id="3" name="Rectangle 2">
            <a:extLst>
              <a:ext uri="{FF2B5EF4-FFF2-40B4-BE49-F238E27FC236}">
                <a16:creationId xmlns:a16="http://schemas.microsoft.com/office/drawing/2014/main" id="{98ED2EDE-17CD-4D1D-A510-16C2A2A7AA48}"/>
              </a:ext>
            </a:extLst>
          </p:cNvPr>
          <p:cNvSpPr/>
          <p:nvPr/>
        </p:nvSpPr>
        <p:spPr>
          <a:xfrm>
            <a:off x="4710432" y="2782669"/>
            <a:ext cx="6096000" cy="830997"/>
          </a:xfrm>
          <a:prstGeom prst="rect">
            <a:avLst/>
          </a:prstGeom>
        </p:spPr>
        <p:txBody>
          <a:bodyPr>
            <a:spAutoFit/>
          </a:bodyPr>
          <a:lstStyle/>
          <a:p>
            <a:r>
              <a:rPr lang="en-IE" sz="2400" dirty="0">
                <a:latin typeface="Calibri" panose="020F0502020204030204" pitchFamily="34" charset="0"/>
                <a:ea typeface="Calibri" panose="020F0502020204030204" pitchFamily="34" charset="0"/>
                <a:cs typeface="Times New Roman" panose="02020603050405020304" pitchFamily="18" charset="0"/>
              </a:rPr>
              <a:t>Antipater is left in Macedonia with 12,000 infantry and 1,500 cavalry.</a:t>
            </a:r>
            <a:endParaRPr lang="en-IE" sz="2400" dirty="0"/>
          </a:p>
        </p:txBody>
      </p:sp>
    </p:spTree>
    <p:extLst>
      <p:ext uri="{BB962C8B-B14F-4D97-AF65-F5344CB8AC3E}">
        <p14:creationId xmlns:p14="http://schemas.microsoft.com/office/powerpoint/2010/main" val="5738424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0C6979-0C07-4AA3-8FBD-7AB70C4ADC8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1882774"/>
            <a:ext cx="5324475" cy="2822575"/>
          </a:xfrm>
          <a:prstGeom prst="rect">
            <a:avLst/>
          </a:prstGeom>
          <a:noFill/>
          <a:ln>
            <a:noFill/>
          </a:ln>
        </p:spPr>
      </p:pic>
      <p:sp>
        <p:nvSpPr>
          <p:cNvPr id="3" name="Rectangle 2">
            <a:extLst>
              <a:ext uri="{FF2B5EF4-FFF2-40B4-BE49-F238E27FC236}">
                <a16:creationId xmlns:a16="http://schemas.microsoft.com/office/drawing/2014/main" id="{E0086FDC-D26D-4E4A-9EC9-8AF64574A6D3}"/>
              </a:ext>
            </a:extLst>
          </p:cNvPr>
          <p:cNvSpPr/>
          <p:nvPr/>
        </p:nvSpPr>
        <p:spPr>
          <a:xfrm>
            <a:off x="5619750" y="2486710"/>
            <a:ext cx="6096000" cy="830997"/>
          </a:xfrm>
          <a:prstGeom prst="rect">
            <a:avLst/>
          </a:prstGeom>
        </p:spPr>
        <p:txBody>
          <a:bodyPr>
            <a:spAutoFit/>
          </a:bodyPr>
          <a:lstStyle/>
          <a:p>
            <a:r>
              <a:rPr lang="en-IE" sz="2400" dirty="0">
                <a:latin typeface="Calibri" panose="020F0502020204030204" pitchFamily="34" charset="0"/>
                <a:ea typeface="Calibri" panose="020F0502020204030204" pitchFamily="34" charset="0"/>
                <a:cs typeface="Times New Roman" panose="02020603050405020304" pitchFamily="18" charset="0"/>
              </a:rPr>
              <a:t>Alexander crosses the Hellespont into Asia Minor with 30,000 infantry and 5,000 cavalry.</a:t>
            </a:r>
            <a:endParaRPr lang="en-IE" sz="2400" dirty="0"/>
          </a:p>
        </p:txBody>
      </p:sp>
    </p:spTree>
    <p:extLst>
      <p:ext uri="{BB962C8B-B14F-4D97-AF65-F5344CB8AC3E}">
        <p14:creationId xmlns:p14="http://schemas.microsoft.com/office/powerpoint/2010/main" val="411303694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404C0F-1217-4217-B412-996E6453AE5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77999"/>
            <a:ext cx="5619750" cy="3451225"/>
          </a:xfrm>
          <a:prstGeom prst="rect">
            <a:avLst/>
          </a:prstGeom>
          <a:noFill/>
          <a:ln>
            <a:noFill/>
          </a:ln>
        </p:spPr>
      </p:pic>
      <p:sp>
        <p:nvSpPr>
          <p:cNvPr id="3" name="Rectangle 2">
            <a:extLst>
              <a:ext uri="{FF2B5EF4-FFF2-40B4-BE49-F238E27FC236}">
                <a16:creationId xmlns:a16="http://schemas.microsoft.com/office/drawing/2014/main" id="{2698D6FA-F622-4CA8-8BBB-723C98D85FD9}"/>
              </a:ext>
            </a:extLst>
          </p:cNvPr>
          <p:cNvSpPr/>
          <p:nvPr/>
        </p:nvSpPr>
        <p:spPr>
          <a:xfrm>
            <a:off x="5619750" y="1733896"/>
            <a:ext cx="6261522" cy="3539430"/>
          </a:xfrm>
          <a:prstGeom prst="rect">
            <a:avLst/>
          </a:prstGeom>
        </p:spPr>
        <p:txBody>
          <a:bodyPr wrap="none">
            <a:spAutoFit/>
          </a:bodyPr>
          <a:lstStyle/>
          <a:p>
            <a:r>
              <a:rPr lang="en-IE" sz="2800" dirty="0"/>
              <a:t>Alexander visits Troy:</a:t>
            </a:r>
          </a:p>
          <a:p>
            <a:r>
              <a:rPr lang="en-IE" sz="2800" dirty="0"/>
              <a:t>exchanges his armour for that supposedly</a:t>
            </a:r>
          </a:p>
          <a:p>
            <a:r>
              <a:rPr lang="en-IE" sz="2800" dirty="0"/>
              <a:t>left there from the Trojan war; </a:t>
            </a:r>
          </a:p>
          <a:p>
            <a:r>
              <a:rPr lang="en-IE" sz="2800" dirty="0"/>
              <a:t>sacrifices to Priam (father of Hector </a:t>
            </a:r>
          </a:p>
          <a:p>
            <a:r>
              <a:rPr lang="en-IE" sz="2800" dirty="0"/>
              <a:t>and Paris); </a:t>
            </a:r>
          </a:p>
          <a:p>
            <a:r>
              <a:rPr lang="en-IE" sz="2800" dirty="0"/>
              <a:t>Hephaestion and Alexander </a:t>
            </a:r>
          </a:p>
          <a:p>
            <a:r>
              <a:rPr lang="en-IE" sz="2800" dirty="0"/>
              <a:t>lay wreaths on Patroclus’ </a:t>
            </a:r>
          </a:p>
          <a:p>
            <a:r>
              <a:rPr lang="en-IE" sz="2800" dirty="0"/>
              <a:t>and Achilles’ tombs.</a:t>
            </a:r>
            <a:endParaRPr lang="en-IE" sz="4000" dirty="0"/>
          </a:p>
        </p:txBody>
      </p:sp>
    </p:spTree>
    <p:extLst>
      <p:ext uri="{BB962C8B-B14F-4D97-AF65-F5344CB8AC3E}">
        <p14:creationId xmlns:p14="http://schemas.microsoft.com/office/powerpoint/2010/main" val="3682389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074EA4-E110-4825-BFAE-5421696CF99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193925"/>
            <a:ext cx="5924550" cy="2768600"/>
          </a:xfrm>
          <a:prstGeom prst="rect">
            <a:avLst/>
          </a:prstGeom>
          <a:noFill/>
          <a:ln>
            <a:noFill/>
          </a:ln>
        </p:spPr>
      </p:pic>
      <p:sp>
        <p:nvSpPr>
          <p:cNvPr id="3" name="Rectangle 2">
            <a:extLst>
              <a:ext uri="{FF2B5EF4-FFF2-40B4-BE49-F238E27FC236}">
                <a16:creationId xmlns:a16="http://schemas.microsoft.com/office/drawing/2014/main" id="{AF55B63D-F741-40FD-9C43-C21DA12F1F66}"/>
              </a:ext>
            </a:extLst>
          </p:cNvPr>
          <p:cNvSpPr/>
          <p:nvPr/>
        </p:nvSpPr>
        <p:spPr>
          <a:xfrm>
            <a:off x="5924550" y="2524810"/>
            <a:ext cx="6096000" cy="954107"/>
          </a:xfrm>
          <a:prstGeom prst="rect">
            <a:avLst/>
          </a:prstGeom>
        </p:spPr>
        <p:txBody>
          <a:bodyPr>
            <a:spAutoFit/>
          </a:bodyPr>
          <a:lstStyle/>
          <a:p>
            <a:r>
              <a:rPr lang="en-IE" sz="2800" dirty="0">
                <a:latin typeface="Calibri" panose="020F0502020204030204" pitchFamily="34" charset="0"/>
                <a:ea typeface="Calibri" panose="020F0502020204030204" pitchFamily="34" charset="0"/>
                <a:cs typeface="Times New Roman" panose="02020603050405020304" pitchFamily="18" charset="0"/>
              </a:rPr>
              <a:t>Memnon arrives at the River Granicus </a:t>
            </a:r>
          </a:p>
          <a:p>
            <a:r>
              <a:rPr lang="en-IE" sz="2800" dirty="0">
                <a:latin typeface="Calibri" panose="020F0502020204030204" pitchFamily="34" charset="0"/>
                <a:ea typeface="Calibri" panose="020F0502020204030204" pitchFamily="34" charset="0"/>
                <a:cs typeface="Times New Roman" panose="02020603050405020304" pitchFamily="18" charset="0"/>
              </a:rPr>
              <a:t>with 20,000 infantry and 20,000 cavalry.</a:t>
            </a:r>
            <a:endParaRPr lang="en-IE" sz="2800" dirty="0"/>
          </a:p>
        </p:txBody>
      </p:sp>
    </p:spTree>
    <p:extLst>
      <p:ext uri="{BB962C8B-B14F-4D97-AF65-F5344CB8AC3E}">
        <p14:creationId xmlns:p14="http://schemas.microsoft.com/office/powerpoint/2010/main" val="84693925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06A5B8-6E14-4320-AB6B-A13ADCA780A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892935"/>
            <a:ext cx="5467350" cy="2936240"/>
          </a:xfrm>
          <a:prstGeom prst="rect">
            <a:avLst/>
          </a:prstGeom>
          <a:noFill/>
          <a:ln>
            <a:noFill/>
          </a:ln>
        </p:spPr>
      </p:pic>
      <p:sp>
        <p:nvSpPr>
          <p:cNvPr id="3" name="Rectangle 2">
            <a:extLst>
              <a:ext uri="{FF2B5EF4-FFF2-40B4-BE49-F238E27FC236}">
                <a16:creationId xmlns:a16="http://schemas.microsoft.com/office/drawing/2014/main" id="{17CBDE4D-4CF7-4E48-A2C6-13600510F3FF}"/>
              </a:ext>
            </a:extLst>
          </p:cNvPr>
          <p:cNvSpPr/>
          <p:nvPr/>
        </p:nvSpPr>
        <p:spPr>
          <a:xfrm>
            <a:off x="5559554" y="2577584"/>
            <a:ext cx="5912965" cy="954107"/>
          </a:xfrm>
          <a:prstGeom prst="rect">
            <a:avLst/>
          </a:prstGeom>
        </p:spPr>
        <p:txBody>
          <a:bodyPr wrap="none">
            <a:spAutoFit/>
          </a:bodyPr>
          <a:lstStyle/>
          <a:p>
            <a:r>
              <a:rPr lang="en-IE" sz="2800" dirty="0">
                <a:latin typeface="Calibri" panose="020F0502020204030204" pitchFamily="34" charset="0"/>
                <a:ea typeface="Calibri" panose="020F0502020204030204" pitchFamily="34" charset="0"/>
                <a:cs typeface="Times New Roman" panose="02020603050405020304" pitchFamily="18" charset="0"/>
              </a:rPr>
              <a:t>In spring 334 B.C., </a:t>
            </a:r>
          </a:p>
          <a:p>
            <a:r>
              <a:rPr lang="en-IE" sz="2800" dirty="0">
                <a:latin typeface="Calibri" panose="020F0502020204030204" pitchFamily="34" charset="0"/>
                <a:ea typeface="Calibri" panose="020F0502020204030204" pitchFamily="34" charset="0"/>
                <a:cs typeface="Times New Roman" panose="02020603050405020304" pitchFamily="18" charset="0"/>
              </a:rPr>
              <a:t>Alexander arrives at the River Granicus.</a:t>
            </a:r>
            <a:endParaRPr lang="en-IE" sz="2800" dirty="0"/>
          </a:p>
        </p:txBody>
      </p:sp>
    </p:spTree>
    <p:extLst>
      <p:ext uri="{BB962C8B-B14F-4D97-AF65-F5344CB8AC3E}">
        <p14:creationId xmlns:p14="http://schemas.microsoft.com/office/powerpoint/2010/main" val="14278019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FAEBC2-B4B8-47A1-ACB1-9A14253D03F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1454149"/>
            <a:ext cx="3638550" cy="3965575"/>
          </a:xfrm>
          <a:prstGeom prst="rect">
            <a:avLst/>
          </a:prstGeom>
          <a:noFill/>
          <a:ln>
            <a:noFill/>
          </a:ln>
        </p:spPr>
      </p:pic>
      <p:sp>
        <p:nvSpPr>
          <p:cNvPr id="3" name="Rectangle 2">
            <a:extLst>
              <a:ext uri="{FF2B5EF4-FFF2-40B4-BE49-F238E27FC236}">
                <a16:creationId xmlns:a16="http://schemas.microsoft.com/office/drawing/2014/main" id="{BF79A8A8-8D6F-47A0-AF80-31D6BC45F110}"/>
              </a:ext>
            </a:extLst>
          </p:cNvPr>
          <p:cNvSpPr/>
          <p:nvPr/>
        </p:nvSpPr>
        <p:spPr>
          <a:xfrm>
            <a:off x="3876675" y="2543860"/>
            <a:ext cx="6096000" cy="1384995"/>
          </a:xfrm>
          <a:prstGeom prst="rect">
            <a:avLst/>
          </a:prstGeom>
        </p:spPr>
        <p:txBody>
          <a:bodyPr>
            <a:spAutoFit/>
          </a:bodyPr>
          <a:lstStyle/>
          <a:p>
            <a:r>
              <a:rPr lang="en-IE" sz="2800" dirty="0">
                <a:latin typeface="Calibri" panose="020F0502020204030204" pitchFamily="34" charset="0"/>
                <a:ea typeface="Calibri" panose="020F0502020204030204" pitchFamily="34" charset="0"/>
                <a:cs typeface="Times New Roman" panose="02020603050405020304" pitchFamily="18" charset="0"/>
              </a:rPr>
              <a:t>Parmenion suggests crossing the river upstream and attacking the following day.</a:t>
            </a:r>
            <a:endParaRPr lang="en-IE" sz="2800" dirty="0"/>
          </a:p>
        </p:txBody>
      </p:sp>
    </p:spTree>
    <p:extLst>
      <p:ext uri="{BB962C8B-B14F-4D97-AF65-F5344CB8AC3E}">
        <p14:creationId xmlns:p14="http://schemas.microsoft.com/office/powerpoint/2010/main" val="23407856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BD4204-1AB5-46C7-A3BB-1834F6459F0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946275"/>
            <a:ext cx="5305425" cy="3244850"/>
          </a:xfrm>
          <a:prstGeom prst="rect">
            <a:avLst/>
          </a:prstGeom>
          <a:noFill/>
          <a:ln>
            <a:noFill/>
          </a:ln>
        </p:spPr>
      </p:pic>
      <p:sp>
        <p:nvSpPr>
          <p:cNvPr id="3" name="Rectangle 2">
            <a:extLst>
              <a:ext uri="{FF2B5EF4-FFF2-40B4-BE49-F238E27FC236}">
                <a16:creationId xmlns:a16="http://schemas.microsoft.com/office/drawing/2014/main" id="{72BE5FF0-0D34-419F-90A6-0F7F42B3B687}"/>
              </a:ext>
            </a:extLst>
          </p:cNvPr>
          <p:cNvSpPr/>
          <p:nvPr/>
        </p:nvSpPr>
        <p:spPr>
          <a:xfrm>
            <a:off x="5660609" y="2520433"/>
            <a:ext cx="4102516" cy="954107"/>
          </a:xfrm>
          <a:prstGeom prst="rect">
            <a:avLst/>
          </a:prstGeom>
        </p:spPr>
        <p:txBody>
          <a:bodyPr wrap="square">
            <a:spAutoFit/>
          </a:bodyPr>
          <a:lstStyle/>
          <a:p>
            <a:r>
              <a:rPr lang="en-IE" sz="2800" dirty="0"/>
              <a:t>Alexander decides to attack immediately.</a:t>
            </a:r>
            <a:endParaRPr lang="en-IE" sz="4000" dirty="0"/>
          </a:p>
        </p:txBody>
      </p:sp>
    </p:spTree>
    <p:extLst>
      <p:ext uri="{BB962C8B-B14F-4D97-AF65-F5344CB8AC3E}">
        <p14:creationId xmlns:p14="http://schemas.microsoft.com/office/powerpoint/2010/main" val="26485868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672DD3-35D3-4BFA-AF27-7FF1AA78C08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1349374"/>
            <a:ext cx="4171950" cy="4137025"/>
          </a:xfrm>
          <a:prstGeom prst="rect">
            <a:avLst/>
          </a:prstGeom>
          <a:noFill/>
          <a:ln>
            <a:noFill/>
          </a:ln>
        </p:spPr>
      </p:pic>
      <p:sp>
        <p:nvSpPr>
          <p:cNvPr id="3" name="Rectangle 2">
            <a:extLst>
              <a:ext uri="{FF2B5EF4-FFF2-40B4-BE49-F238E27FC236}">
                <a16:creationId xmlns:a16="http://schemas.microsoft.com/office/drawing/2014/main" id="{6A28D99B-3DD2-41FE-B48A-4D2D3E2DA90A}"/>
              </a:ext>
            </a:extLst>
          </p:cNvPr>
          <p:cNvSpPr/>
          <p:nvPr/>
        </p:nvSpPr>
        <p:spPr>
          <a:xfrm>
            <a:off x="4314825" y="2096185"/>
            <a:ext cx="6096000" cy="1384995"/>
          </a:xfrm>
          <a:prstGeom prst="rect">
            <a:avLst/>
          </a:prstGeom>
        </p:spPr>
        <p:txBody>
          <a:bodyPr>
            <a:spAutoFit/>
          </a:bodyPr>
          <a:lstStyle/>
          <a:p>
            <a:r>
              <a:rPr lang="en-IE" sz="2800" dirty="0"/>
              <a:t>Parmenion is given the command of the Macedonian left wing. While Alexander takes command of the Right.</a:t>
            </a:r>
            <a:endParaRPr lang="en-IE" sz="4000" dirty="0"/>
          </a:p>
        </p:txBody>
      </p:sp>
    </p:spTree>
    <p:extLst>
      <p:ext uri="{BB962C8B-B14F-4D97-AF65-F5344CB8AC3E}">
        <p14:creationId xmlns:p14="http://schemas.microsoft.com/office/powerpoint/2010/main" val="214151410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F9EB18-1F3A-4BF7-8439-B839813BD56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45894"/>
            <a:ext cx="4724400" cy="3773805"/>
          </a:xfrm>
          <a:prstGeom prst="rect">
            <a:avLst/>
          </a:prstGeom>
          <a:noFill/>
          <a:ln>
            <a:noFill/>
          </a:ln>
        </p:spPr>
      </p:pic>
      <p:sp>
        <p:nvSpPr>
          <p:cNvPr id="5" name="Rectangle 4">
            <a:extLst>
              <a:ext uri="{FF2B5EF4-FFF2-40B4-BE49-F238E27FC236}">
                <a16:creationId xmlns:a16="http://schemas.microsoft.com/office/drawing/2014/main" id="{AA68BE4C-FA5E-4E22-B22A-E91A9CB53D5B}"/>
              </a:ext>
            </a:extLst>
          </p:cNvPr>
          <p:cNvSpPr/>
          <p:nvPr/>
        </p:nvSpPr>
        <p:spPr>
          <a:xfrm>
            <a:off x="4819650" y="2228671"/>
            <a:ext cx="6096000" cy="2677656"/>
          </a:xfrm>
          <a:prstGeom prst="rect">
            <a:avLst/>
          </a:prstGeom>
        </p:spPr>
        <p:txBody>
          <a:bodyPr>
            <a:spAutoFit/>
          </a:bodyPr>
          <a:lstStyle/>
          <a:p>
            <a:r>
              <a:rPr lang="en-IE" sz="2800" dirty="0">
                <a:latin typeface="Calibri" panose="020F0502020204030204" pitchFamily="34" charset="0"/>
                <a:ea typeface="Calibri" panose="020F0502020204030204" pitchFamily="34" charset="0"/>
                <a:cs typeface="Times New Roman" panose="02020603050405020304" pitchFamily="18" charset="0"/>
              </a:rPr>
              <a:t>An advance force of light and heavy infantry is ordered by Alexander to advance from the Macedonian left flank, under the command of </a:t>
            </a:r>
            <a:r>
              <a:rPr lang="en-IE" sz="2800" dirty="0" err="1">
                <a:latin typeface="Calibri" panose="020F0502020204030204" pitchFamily="34" charset="0"/>
                <a:ea typeface="Calibri" panose="020F0502020204030204" pitchFamily="34" charset="0"/>
                <a:cs typeface="Times New Roman" panose="02020603050405020304" pitchFamily="18" charset="0"/>
              </a:rPr>
              <a:t>Amynates</a:t>
            </a:r>
            <a:r>
              <a:rPr lang="en-IE" sz="2800" dirty="0">
                <a:latin typeface="Calibri" panose="020F0502020204030204" pitchFamily="34" charset="0"/>
                <a:ea typeface="Calibri" panose="020F0502020204030204" pitchFamily="34" charset="0"/>
                <a:cs typeface="Times New Roman" panose="02020603050405020304" pitchFamily="18" charset="0"/>
              </a:rPr>
              <a:t>; supported by a cavalry squadron under Ptolemy.</a:t>
            </a:r>
            <a:endParaRPr lang="en-IE" sz="2800" dirty="0"/>
          </a:p>
        </p:txBody>
      </p:sp>
    </p:spTree>
    <p:extLst>
      <p:ext uri="{BB962C8B-B14F-4D97-AF65-F5344CB8AC3E}">
        <p14:creationId xmlns:p14="http://schemas.microsoft.com/office/powerpoint/2010/main" val="21236581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4EC60C-D513-41B1-B44E-2E604CB1F95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841500"/>
            <a:ext cx="4533900" cy="3016250"/>
          </a:xfrm>
          <a:prstGeom prst="rect">
            <a:avLst/>
          </a:prstGeom>
          <a:noFill/>
          <a:ln>
            <a:noFill/>
          </a:ln>
        </p:spPr>
      </p:pic>
      <p:sp>
        <p:nvSpPr>
          <p:cNvPr id="3" name="Rectangle 2">
            <a:extLst>
              <a:ext uri="{FF2B5EF4-FFF2-40B4-BE49-F238E27FC236}">
                <a16:creationId xmlns:a16="http://schemas.microsoft.com/office/drawing/2014/main" id="{046A721F-3F06-4F7E-90A3-010804C361A9}"/>
              </a:ext>
            </a:extLst>
          </p:cNvPr>
          <p:cNvSpPr/>
          <p:nvPr/>
        </p:nvSpPr>
        <p:spPr>
          <a:xfrm>
            <a:off x="4772025" y="2448610"/>
            <a:ext cx="6096000" cy="2246769"/>
          </a:xfrm>
          <a:prstGeom prst="rect">
            <a:avLst/>
          </a:prstGeom>
        </p:spPr>
        <p:txBody>
          <a:bodyPr>
            <a:spAutoFit/>
          </a:bodyPr>
          <a:lstStyle/>
          <a:p>
            <a:r>
              <a:rPr lang="en-IE" sz="2800" dirty="0"/>
              <a:t>Alexander leads the Companion cavalry across the river in order to attack the Persian cavalry head on as they move to fight the forces led by </a:t>
            </a:r>
            <a:r>
              <a:rPr lang="en-IE" sz="2800" dirty="0" err="1"/>
              <a:t>Amynates</a:t>
            </a:r>
            <a:r>
              <a:rPr lang="en-IE" sz="2800" dirty="0"/>
              <a:t> and Ptolemy.</a:t>
            </a:r>
          </a:p>
        </p:txBody>
      </p:sp>
    </p:spTree>
    <p:extLst>
      <p:ext uri="{BB962C8B-B14F-4D97-AF65-F5344CB8AC3E}">
        <p14:creationId xmlns:p14="http://schemas.microsoft.com/office/powerpoint/2010/main" val="80636845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2E29FC2F614C4F8CCA38E47616219B" ma:contentTypeVersion="13" ma:contentTypeDescription="Create a new document." ma:contentTypeScope="" ma:versionID="e70e6206889af6f3f6f6022be6118ce4">
  <xsd:schema xmlns:xsd="http://www.w3.org/2001/XMLSchema" xmlns:xs="http://www.w3.org/2001/XMLSchema" xmlns:p="http://schemas.microsoft.com/office/2006/metadata/properties" xmlns:ns3="e994e2ca-6e66-4cfb-89b9-1548a5955a3d" xmlns:ns4="cb5eaccf-a245-42c2-b35a-2f5906cd0fb6" targetNamespace="http://schemas.microsoft.com/office/2006/metadata/properties" ma:root="true" ma:fieldsID="6200e3c317e2ac245743f6d767db57c1" ns3:_="" ns4:_="">
    <xsd:import namespace="e994e2ca-6e66-4cfb-89b9-1548a5955a3d"/>
    <xsd:import namespace="cb5eaccf-a245-42c2-b35a-2f5906cd0fb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4:SharedWithUsers" minOccurs="0"/>
                <xsd:element ref="ns4:SharedWithDetails" minOccurs="0"/>
                <xsd:element ref="ns4:SharingHintHash"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94e2ca-6e66-4cfb-89b9-1548a5955a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b5eaccf-a245-42c2-b35a-2f5906cd0fb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D348C7A-A57C-497A-81C2-34D37CC52A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94e2ca-6e66-4cfb-89b9-1548a5955a3d"/>
    <ds:schemaRef ds:uri="cb5eaccf-a245-42c2-b35a-2f5906cd0f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CF1AB52-281A-46BE-A61B-8B2B4EBDE988}">
  <ds:schemaRefs>
    <ds:schemaRef ds:uri="http://schemas.microsoft.com/sharepoint/v3/contenttype/forms"/>
  </ds:schemaRefs>
</ds:datastoreItem>
</file>

<file path=customXml/itemProps3.xml><?xml version="1.0" encoding="utf-8"?>
<ds:datastoreItem xmlns:ds="http://schemas.openxmlformats.org/officeDocument/2006/customXml" ds:itemID="{987BF4B5-9C79-4F03-B436-CFDFD3981EC1}">
  <ds:schemaRefs>
    <ds:schemaRef ds:uri="http://schemas.microsoft.com/office/2006/metadata/properties"/>
    <ds:schemaRef ds:uri="http://schemas.microsoft.com/office/2006/documentManagement/types"/>
    <ds:schemaRef ds:uri="cb5eaccf-a245-42c2-b35a-2f5906cd0fb6"/>
    <ds:schemaRef ds:uri="http://purl.org/dc/elements/1.1/"/>
    <ds:schemaRef ds:uri="http://schemas.openxmlformats.org/package/2006/metadata/core-properties"/>
    <ds:schemaRef ds:uri="http://schemas.microsoft.com/office/infopath/2007/PartnerControls"/>
    <ds:schemaRef ds:uri="http://purl.org/dc/terms/"/>
    <ds:schemaRef ds:uri="e994e2ca-6e66-4cfb-89b9-1548a5955a3d"/>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125</TotalTime>
  <Words>5426</Words>
  <Application>Microsoft Office PowerPoint</Application>
  <PresentationFormat>Widescreen</PresentationFormat>
  <Paragraphs>671</Paragraphs>
  <Slides>207</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207</vt:i4>
      </vt:variant>
    </vt:vector>
  </HeadingPairs>
  <TitlesOfParts>
    <vt:vector size="213" baseType="lpstr">
      <vt:lpstr>Arial</vt:lpstr>
      <vt:lpstr>Calibri</vt:lpstr>
      <vt:lpstr>Calibri Light</vt:lpstr>
      <vt:lpstr>Times New Roman</vt:lpstr>
      <vt:lpstr>Trebuchet MS</vt:lpstr>
      <vt:lpstr>Office Theme</vt:lpstr>
      <vt:lpstr>Alexander the Great</vt:lpstr>
      <vt:lpstr>Learning Outcomes:</vt:lpstr>
      <vt:lpstr>What do you already know about Alexander the Great?</vt:lpstr>
      <vt:lpstr>What did Alexander achieve – why do we learn about him?</vt:lpstr>
      <vt:lpstr>PowerPoint Presentation</vt:lpstr>
      <vt:lpstr>Where was he from?</vt:lpstr>
      <vt:lpstr>What do we know about Macedonia?</vt:lpstr>
      <vt:lpstr>PowerPoint Presentation</vt:lpstr>
      <vt:lpstr>Who were the Macedonians?</vt:lpstr>
      <vt:lpstr>PowerPoint Presentation</vt:lpstr>
      <vt:lpstr>Were the Macedonians Greek?</vt:lpstr>
      <vt:lpstr>The Exam</vt:lpstr>
      <vt:lpstr>Types of Questions</vt:lpstr>
      <vt:lpstr>Battle/Siege Questions</vt:lpstr>
      <vt:lpstr>Battle Questions can be divided as so…</vt:lpstr>
      <vt:lpstr>Battle Questions: What do you need to learn?</vt:lpstr>
      <vt:lpstr>Other Questions: Character, Key Events</vt:lpstr>
      <vt:lpstr>Alexander the Great</vt:lpstr>
      <vt:lpstr>Learning Outcomes:</vt:lpstr>
      <vt:lpstr>Hoplite Warfare</vt:lpstr>
      <vt:lpstr>PowerPoint Presentation</vt:lpstr>
      <vt:lpstr>PowerPoint Presentation</vt:lpstr>
      <vt:lpstr>Main Body of Armour and weapons</vt:lpstr>
      <vt:lpstr>Ancient Sources:</vt:lpstr>
      <vt:lpstr>Main Tactic: Phalanx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fighters:</vt:lpstr>
      <vt:lpstr>PowerPoint Presentation</vt:lpstr>
      <vt:lpstr>What were the main bodies of the Macedonian Army?</vt:lpstr>
      <vt:lpstr>Heavy Infantry: Pike-men: Sarissa</vt:lpstr>
      <vt:lpstr>PowerPoint Presentation</vt:lpstr>
      <vt:lpstr>PowerPoint Presentation</vt:lpstr>
      <vt:lpstr>Ancient Greek Infantry Tactics: </vt:lpstr>
      <vt:lpstr>PowerPoint Presentation</vt:lpstr>
      <vt:lpstr>PowerPoint Presentation</vt:lpstr>
      <vt:lpstr>Light Infantry: Peltasts, Archers, Agrianians.  Medium Infantry: Hypaspist/The Guards/Foot Companions</vt:lpstr>
      <vt:lpstr>PowerPoint Presentation</vt:lpstr>
      <vt:lpstr>PowerPoint Presentation</vt:lpstr>
      <vt:lpstr>Cavalry: The Thessalians and Companions</vt:lpstr>
      <vt:lpstr>PowerPoint Presentation</vt:lpstr>
      <vt:lpstr>PowerPoint Presentation</vt:lpstr>
      <vt:lpstr>Weight/Height of Horse Compared to Man</vt:lpstr>
      <vt:lpstr>Companions</vt:lpstr>
      <vt:lpstr>Thessalian Cavalry</vt:lpstr>
      <vt:lpstr>PowerPoint Presentation</vt:lpstr>
      <vt:lpstr>Past Paper Question: 2006</vt:lpstr>
      <vt:lpstr>Who were his family?</vt:lpstr>
      <vt:lpstr>Learning Outcomes:</vt:lpstr>
      <vt:lpstr>PowerPoint Presentation</vt:lpstr>
      <vt:lpstr>Epirus</vt:lpstr>
      <vt:lpstr>Family Ancestors</vt:lpstr>
      <vt:lpstr>Why were there difficulties between Alexander’s Parents?</vt:lpstr>
      <vt:lpstr>Research Task:</vt:lpstr>
      <vt:lpstr>PowerPoint Presentation</vt:lpstr>
      <vt:lpstr>PowerPoint Presentation</vt:lpstr>
      <vt:lpstr>PowerPoint Presentation</vt:lpstr>
      <vt:lpstr>What Influence did they have on his character? What evidence is there?</vt:lpstr>
      <vt:lpstr>Past Paper Questions:</vt:lpstr>
      <vt:lpstr>Alexander the Great</vt:lpstr>
      <vt:lpstr>Learning Outcomes:</vt:lpstr>
      <vt:lpstr>Philip II: Introduction</vt:lpstr>
      <vt:lpstr>PowerPoint Presentation</vt:lpstr>
      <vt:lpstr>PowerPoint Presentation</vt:lpstr>
      <vt:lpstr>Alexander the Great</vt:lpstr>
      <vt:lpstr>Learning Outcomes:</vt:lpstr>
      <vt:lpstr>PowerPoint Presentation</vt:lpstr>
      <vt:lpstr>PowerPoint Presentation</vt:lpstr>
      <vt:lpstr>Alexander the Great</vt:lpstr>
      <vt:lpstr>Learning Outcomes:</vt:lpstr>
      <vt:lpstr>PowerPoint Presentation</vt:lpstr>
      <vt:lpstr>The Background</vt:lpstr>
      <vt:lpstr>The Battle: Numbers</vt:lpstr>
      <vt:lpstr>The Battle: the Leaders (characters)</vt:lpstr>
      <vt:lpstr>Can you remember the Soldier types used by Macedonia and Persia?</vt:lpstr>
      <vt:lpstr>Macedonia</vt:lpstr>
      <vt:lpstr>PowerPoint Presentation</vt:lpstr>
      <vt:lpstr>PowerPoint Presentation</vt:lpstr>
      <vt:lpstr>PowerPoint Presentation</vt:lpstr>
      <vt:lpstr>Persia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Aftermath</vt:lpstr>
      <vt:lpstr>Alexander the Great</vt:lpstr>
      <vt:lpstr>Learning Outcomes:</vt:lpstr>
      <vt:lpstr>Alexander Moves South</vt:lpstr>
      <vt:lpstr>Alexander was faced with strongly fortified ports at Halicarnassus and Miletus…</vt:lpstr>
      <vt:lpstr>Without using a Navy how could you nullify the enemy fleet?</vt:lpstr>
      <vt:lpstr>Key names - facts</vt:lpstr>
      <vt:lpstr>Alexander the Great</vt:lpstr>
      <vt:lpstr>Learning Outcomes:</vt:lpstr>
      <vt:lpstr>PowerPoint Presentation</vt:lpstr>
      <vt:lpstr>Lead-Up</vt:lpstr>
      <vt:lpstr>The Battle Stages</vt:lpstr>
      <vt:lpstr>PowerPoint Presentation</vt:lpstr>
      <vt:lpstr>PowerPoint Presentation</vt:lpstr>
      <vt:lpstr>PowerPoint Presentation</vt:lpstr>
      <vt:lpstr>PowerPoint Presentation</vt:lpstr>
      <vt:lpstr>The Aftermath of Issus</vt:lpstr>
      <vt:lpstr>Essay Question</vt:lpstr>
      <vt:lpstr>Alexander the Great</vt:lpstr>
      <vt:lpstr>Learning Outcomes:</vt:lpstr>
      <vt:lpstr>After Issus…</vt:lpstr>
      <vt:lpstr>Siege Warfare: Bank Analogy</vt:lpstr>
      <vt:lpstr>Siege Warfare: Ancient Defence Sytems</vt:lpstr>
      <vt:lpstr>PowerPoint Presentation</vt:lpstr>
      <vt:lpstr>Can you think of any solutions to the problem faced by Alexander?  How to besiege a city on an island without a navy available?</vt:lpstr>
      <vt:lpstr>PowerPoint Presentation</vt:lpstr>
      <vt:lpstr>PowerPoint Presentation</vt:lpstr>
      <vt:lpstr>Tyre Stage 1:  Read Arrian for an account of the following events during the siege of Tyre </vt:lpstr>
      <vt:lpstr>PowerPoint Presentation</vt:lpstr>
      <vt:lpstr>Step 2: Read Arrian for an account of Alexander’s solution to his initial setback </vt:lpstr>
      <vt:lpstr>Alexander’s Navy</vt:lpstr>
      <vt:lpstr>PowerPoint Presentation</vt:lpstr>
      <vt:lpstr>Step 3:  The effect of the new fleet on the progress of the siege </vt:lpstr>
      <vt:lpstr>Seige Weapons</vt:lpstr>
      <vt:lpstr>Step 4: Read Arrian’s account of the Tyrian’s last resistence</vt:lpstr>
      <vt:lpstr>PowerPoint Presentation</vt:lpstr>
      <vt:lpstr>Step 5: Read Arrian's account of the end of the siege</vt:lpstr>
      <vt:lpstr>Aftermath</vt:lpstr>
      <vt:lpstr>Alexander as a Besieger</vt:lpstr>
      <vt:lpstr>Homework:</vt:lpstr>
      <vt:lpstr>Alexander the Great</vt:lpstr>
      <vt:lpstr>What adjectives could be used to describe Alexander the Great?</vt:lpstr>
      <vt:lpstr>Alexander Cannot be all these things… </vt:lpstr>
      <vt:lpstr>Use a Venn Diagram to consider and categorise Alexander’s traits under personal and public</vt:lpstr>
      <vt:lpstr>Alexander the Great</vt:lpstr>
      <vt:lpstr>PowerPoint Presentation</vt:lpstr>
      <vt:lpstr>After Tyre…</vt:lpstr>
      <vt:lpstr>The founding of Alexandria</vt:lpstr>
      <vt:lpstr>Founding of Alexander</vt:lpstr>
      <vt:lpstr>PowerPoint Presentation</vt:lpstr>
      <vt:lpstr>The Oracle at Siwah… Alexander the God!</vt:lpstr>
      <vt:lpstr>Politics…</vt:lpstr>
      <vt:lpstr>PowerPoint Presentation</vt:lpstr>
      <vt:lpstr>PowerPoint Presentation</vt:lpstr>
      <vt:lpstr>Alexander the Great</vt:lpstr>
      <vt:lpstr>Gaugamela: the Evidence</vt:lpstr>
      <vt:lpstr>PowerPoint Presentation</vt:lpstr>
      <vt:lpstr>PowerPoint Presentation</vt:lpstr>
      <vt:lpstr>Alexander the Great</vt:lpstr>
      <vt:lpstr>PowerPoint Presentation</vt:lpstr>
      <vt:lpstr>PowerPoint Presentation</vt:lpstr>
      <vt:lpstr>PowerPoint Presentation</vt:lpstr>
      <vt:lpstr>What do the sources say?</vt:lpstr>
      <vt:lpstr>Death of Darius</vt:lpstr>
      <vt:lpstr>Alexander the Great</vt:lpstr>
      <vt:lpstr>Orientalism</vt:lpstr>
      <vt:lpstr>PowerPoint Presentation</vt:lpstr>
      <vt:lpstr>Plots and dissent against Alexander</vt:lpstr>
      <vt:lpstr>Conspiracy: Philotas</vt:lpstr>
      <vt:lpstr>Bessus</vt:lpstr>
      <vt:lpstr>Cleitus the Black</vt:lpstr>
      <vt:lpstr>Callisthenes</vt:lpstr>
      <vt:lpstr>Mutiny at Opis</vt:lpstr>
      <vt:lpstr>Sample Questions in the Exam – and how to answer them.</vt:lpstr>
      <vt:lpstr>Sample Questions in the Exam – and how to answer them.</vt:lpstr>
      <vt:lpstr>Alexander the Great</vt:lpstr>
      <vt:lpstr>PowerPoint Presentation</vt:lpstr>
      <vt:lpstr>PowerPoint Presentation</vt:lpstr>
      <vt:lpstr>PowerPoint Presentation</vt:lpstr>
      <vt:lpstr>What do the sources say?</vt:lpstr>
      <vt:lpstr>Is this Alexander’s Greatest Achievement in Siege Warfare?</vt:lpstr>
      <vt:lpstr>Hydaspes</vt:lpstr>
      <vt:lpstr>PowerPoint Presentation</vt:lpstr>
      <vt:lpstr>PowerPoint Presentation</vt:lpstr>
      <vt:lpstr>PowerPoint Presentation</vt:lpstr>
      <vt:lpstr>PowerPoint Presentation</vt:lpstr>
      <vt:lpstr>PowerPoint Presentation</vt:lpstr>
      <vt:lpstr>Alexander the Great</vt:lpstr>
      <vt:lpstr>Two (4) Words that can describe Alexander:</vt:lpstr>
      <vt:lpstr>Why did Alexander want to conquer the world?</vt:lpstr>
      <vt:lpstr>Alexander Goes Home</vt:lpstr>
      <vt:lpstr>Alexander at the Mallian Fort</vt:lpstr>
      <vt:lpstr>Crossing the Gedrosian Desert.</vt:lpstr>
      <vt:lpstr>Past Papers</vt:lpstr>
      <vt:lpstr>Death of Alexander</vt:lpstr>
      <vt:lpstr>Alexander’s Death</vt:lpstr>
      <vt:lpstr>Reading Arrian and Plutarch’s account</vt:lpstr>
      <vt:lpstr>Legacy of Alexander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Alexander the Great</dc:title>
  <dc:creator>Seamus O'Sullivan</dc:creator>
  <cp:lastModifiedBy>Seamus O'Sullivan</cp:lastModifiedBy>
  <cp:revision>13</cp:revision>
  <dcterms:created xsi:type="dcterms:W3CDTF">2020-11-24T23:37:09Z</dcterms:created>
  <dcterms:modified xsi:type="dcterms:W3CDTF">2020-12-01T11:41:46Z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0x010100802E29FC2F614C4F8CCA38E47616219B</vt:lpwstr>
  </property>
</Properties>
</file>