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257" r:id="rId6"/>
    <p:sldId id="258" r:id="rId7"/>
    <p:sldId id="264" r:id="rId8"/>
    <p:sldId id="259" r:id="rId9"/>
    <p:sldId id="260"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57487-AD6F-4D05-80A6-A2BB743368C8}" type="datetimeFigureOut">
              <a:rPr lang="en-IE" smtClean="0"/>
              <a:t>15/12/2020</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794A0-3C22-4195-A2A9-E1C96B57E36F}" type="slidenum">
              <a:rPr lang="en-IE" smtClean="0"/>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0E794A0-3C22-4195-A2A9-E1C96B57E36F}" type="slidenum">
              <a:rPr lang="en-IE" smtClean="0"/>
              <a:t>5</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19" name="Footer Placeholder 18"/>
          <p:cNvSpPr>
            <a:spLocks noGrp="1"/>
          </p:cNvSpPr>
          <p:nvPr>
            <p:ph type="ftr" sz="quarter" idx="11"/>
          </p:nvPr>
        </p:nvSpPr>
        <p:spPr/>
        <p:txBody>
          <a:bodyPr/>
          <a:lstStyle/>
          <a:p>
            <a:endParaRPr lang="en-IE"/>
          </a:p>
        </p:txBody>
      </p:sp>
      <p:sp>
        <p:nvSpPr>
          <p:cNvPr id="27" name="Slide Number Placeholder 26"/>
          <p:cNvSpPr>
            <a:spLocks noGrp="1"/>
          </p:cNvSpPr>
          <p:nvPr>
            <p:ph type="sldNum" sz="quarter" idx="12"/>
          </p:nvPr>
        </p:nvSpPr>
        <p:spPr/>
        <p:txBody>
          <a:bodyPr/>
          <a:lstStyle/>
          <a:p>
            <a:fld id="{D1FDC1A0-785D-40D6-BDD1-2F0D2B6BDB4B}"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1FDC1A0-785D-40D6-BDD1-2F0D2B6BDB4B}"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1FDC1A0-785D-40D6-BDD1-2F0D2B6BDB4B}"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1FDC1A0-785D-40D6-BDD1-2F0D2B6BDB4B}"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1FDC1A0-785D-40D6-BDD1-2F0D2B6BDB4B}"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1FDC1A0-785D-40D6-BDD1-2F0D2B6BDB4B}"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1FDC1A0-785D-40D6-BDD1-2F0D2B6BDB4B}"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8" name="Slide Number Placeholder 7"/>
          <p:cNvSpPr>
            <a:spLocks noGrp="1"/>
          </p:cNvSpPr>
          <p:nvPr>
            <p:ph type="sldNum" sz="quarter" idx="11"/>
          </p:nvPr>
        </p:nvSpPr>
        <p:spPr/>
        <p:txBody>
          <a:bodyPr/>
          <a:lstStyle/>
          <a:p>
            <a:fld id="{D1FDC1A0-785D-40D6-BDD1-2F0D2B6BDB4B}" type="slidenum">
              <a:rPr lang="en-IE" smtClean="0"/>
              <a:pPr/>
              <a:t>‹#›</a:t>
            </a:fld>
            <a:endParaRPr lang="en-IE"/>
          </a:p>
        </p:txBody>
      </p:sp>
      <p:sp>
        <p:nvSpPr>
          <p:cNvPr id="9" name="Footer Placeholder 8"/>
          <p:cNvSpPr>
            <a:spLocks noGrp="1"/>
          </p:cNvSpPr>
          <p:nvPr>
            <p:ph type="ftr" sz="quarter" idx="12"/>
          </p:nvPr>
        </p:nvSpPr>
        <p:spPr/>
        <p:txBody>
          <a:bodyPr/>
          <a:lstStyle/>
          <a:p>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1FDC1A0-785D-40D6-BDD1-2F0D2B6BDB4B}"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8A551A-49EF-4CF8-8813-9A05E02F9986}" type="datetimeFigureOut">
              <a:rPr lang="en-IE" smtClean="0"/>
              <a:pPr/>
              <a:t>15/12/2020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8156448" y="6422064"/>
            <a:ext cx="762000" cy="365125"/>
          </a:xfrm>
        </p:spPr>
        <p:txBody>
          <a:bodyPr/>
          <a:lstStyle/>
          <a:p>
            <a:fld id="{D1FDC1A0-785D-40D6-BDD1-2F0D2B6BDB4B}"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E8A551A-49EF-4CF8-8813-9A05E02F9986}" type="datetimeFigureOut">
              <a:rPr lang="en-IE" smtClean="0"/>
              <a:pPr/>
              <a:t>15/12/2020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1FDC1A0-785D-40D6-BDD1-2F0D2B6BDB4B}"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E8A551A-49EF-4CF8-8813-9A05E02F9986}" type="datetimeFigureOut">
              <a:rPr lang="en-IE" smtClean="0"/>
              <a:pPr/>
              <a:t>15/12/2020</a:t>
            </a:fld>
            <a:endParaRPr lang="en-IE"/>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IE"/>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1FDC1A0-785D-40D6-BDD1-2F0D2B6BDB4B}" type="slidenum">
              <a:rPr lang="en-IE" smtClean="0"/>
              <a:pPr/>
              <a:t>‹#›</a:t>
            </a:fld>
            <a:endParaRPr lang="en-I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Hades</a:t>
            </a:r>
            <a:endParaRPr lang="en-IE" dirty="0"/>
          </a:p>
        </p:txBody>
      </p:sp>
      <p:sp>
        <p:nvSpPr>
          <p:cNvPr id="3" name="Subtitle 2"/>
          <p:cNvSpPr>
            <a:spLocks noGrp="1"/>
          </p:cNvSpPr>
          <p:nvPr>
            <p:ph type="subTitle" idx="1"/>
          </p:nvPr>
        </p:nvSpPr>
        <p:spPr/>
        <p:txBody>
          <a:bodyPr/>
          <a:lstStyle/>
          <a:p>
            <a:r>
              <a:rPr lang="en-IE" dirty="0" smtClean="0"/>
              <a:t>God of the Underworld</a:t>
            </a:r>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Demeter, Persephone and Hades</a:t>
            </a:r>
            <a:endParaRPr lang="en-IE" dirty="0"/>
          </a:p>
        </p:txBody>
      </p:sp>
      <p:sp>
        <p:nvSpPr>
          <p:cNvPr id="3" name="Content Placeholder 2"/>
          <p:cNvSpPr>
            <a:spLocks noGrp="1"/>
          </p:cNvSpPr>
          <p:nvPr>
            <p:ph sz="half" idx="1"/>
          </p:nvPr>
        </p:nvSpPr>
        <p:spPr>
          <a:xfrm>
            <a:off x="457200" y="1600200"/>
            <a:ext cx="5050904" cy="4997152"/>
          </a:xfrm>
        </p:spPr>
        <p:txBody>
          <a:bodyPr>
            <a:normAutofit/>
          </a:bodyPr>
          <a:lstStyle/>
          <a:p>
            <a:r>
              <a:rPr lang="en-IE" dirty="0" smtClean="0"/>
              <a:t>This is the story of how </a:t>
            </a:r>
            <a:r>
              <a:rPr lang="en-IE" b="1" i="1" dirty="0" smtClean="0"/>
              <a:t>Persephone</a:t>
            </a:r>
            <a:r>
              <a:rPr lang="en-IE" dirty="0" smtClean="0"/>
              <a:t> became Pluto’s wife and Queen of the underworld.</a:t>
            </a:r>
          </a:p>
          <a:p>
            <a:r>
              <a:rPr lang="en-IE" dirty="0" smtClean="0"/>
              <a:t>Demeter was goddess of plants and harvests. She made everything grow and ripen.</a:t>
            </a:r>
          </a:p>
          <a:p>
            <a:r>
              <a:rPr lang="en-IE" dirty="0" smtClean="0"/>
              <a:t>Her daughter, Persephone, was her companion and helper.</a:t>
            </a:r>
          </a:p>
          <a:p>
            <a:pPr>
              <a:buNone/>
            </a:pPr>
            <a:endParaRPr lang="en-IE"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292080" y="1628800"/>
            <a:ext cx="3851920" cy="4896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E" dirty="0" smtClean="0"/>
              <a:t>Hades admired Persephone and decided he wanted her as a wife.</a:t>
            </a:r>
          </a:p>
          <a:p>
            <a:r>
              <a:rPr lang="en-IE" dirty="0" smtClean="0"/>
              <a:t>He asked Zeus for permission but he didn’t get a firm answer as Zeus knew Demeter would never agree, but he didn’t want to offend his brother by refusing.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836712"/>
            <a:ext cx="4968552" cy="3528392"/>
          </a:xfrm>
        </p:spPr>
        <p:txBody>
          <a:bodyPr/>
          <a:lstStyle/>
          <a:p>
            <a:r>
              <a:rPr lang="en-IE" dirty="0" smtClean="0"/>
              <a:t>One day Hades found Persephone alone and, since Zeus had not forbidden him to marry her, he seized her and took her to the underworld.</a:t>
            </a:r>
          </a:p>
          <a:p>
            <a:pPr>
              <a:buNone/>
            </a:pPr>
            <a:endParaRPr lang="en-IE"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854874" y="0"/>
            <a:ext cx="3289126" cy="478019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691680" y="3573016"/>
            <a:ext cx="3312368" cy="33123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8840"/>
            <a:ext cx="4906888" cy="4869160"/>
          </a:xfrm>
        </p:spPr>
        <p:txBody>
          <a:bodyPr/>
          <a:lstStyle/>
          <a:p>
            <a:r>
              <a:rPr lang="en-IE" dirty="0" smtClean="0"/>
              <a:t>When Demeter found her daughter had gone, she neglected the plants and trees to search for her.</a:t>
            </a:r>
          </a:p>
          <a:p>
            <a:endParaRPr lang="en-IE" dirty="0" smtClean="0"/>
          </a:p>
          <a:p>
            <a:pPr>
              <a:buNone/>
            </a:pPr>
            <a:endParaRPr lang="en-IE" dirty="0" smtClean="0"/>
          </a:p>
          <a:p>
            <a:r>
              <a:rPr lang="en-IE" dirty="0" smtClean="0"/>
              <a:t>Without her care the harvest failed and everything withered and died.</a:t>
            </a:r>
            <a:endParaRPr lang="en-IE" dirty="0"/>
          </a:p>
        </p:txBody>
      </p:sp>
      <p:pic>
        <p:nvPicPr>
          <p:cNvPr id="5122" name="Picture 2"/>
          <p:cNvPicPr>
            <a:picLocks noGrp="1" noChangeAspect="1" noChangeArrowheads="1"/>
          </p:cNvPicPr>
          <p:nvPr>
            <p:ph sz="half" idx="2"/>
          </p:nvPr>
        </p:nvPicPr>
        <p:blipFill>
          <a:blip r:embed="rId3" cstate="print"/>
          <a:srcRect/>
          <a:stretch>
            <a:fillRect/>
          </a:stretch>
        </p:blipFill>
        <p:spPr bwMode="auto">
          <a:xfrm>
            <a:off x="5508104" y="0"/>
            <a:ext cx="3305175" cy="427672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508104" y="4293096"/>
            <a:ext cx="3312368" cy="236407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smtClean="0"/>
              <a:t>After a long search, she discovered that Persephone was in Hades prisoner and pleaded with Zeus to release her.</a:t>
            </a:r>
          </a:p>
          <a:p>
            <a:r>
              <a:rPr lang="en-IE" dirty="0" smtClean="0"/>
              <a:t>The Gods agreed that Zeus should do something as humans were in danger of starving since no crops would grow.</a:t>
            </a:r>
            <a:endParaRPr lang="en-I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62872" cy="4925144"/>
          </a:xfrm>
        </p:spPr>
        <p:txBody>
          <a:bodyPr>
            <a:normAutofit/>
          </a:bodyPr>
          <a:lstStyle/>
          <a:p>
            <a:r>
              <a:rPr lang="en-IE" dirty="0" smtClean="0"/>
              <a:t>Zeus said Persephone should be freed, as long as she had not tasted any food of the dead.</a:t>
            </a:r>
          </a:p>
          <a:p>
            <a:r>
              <a:rPr lang="en-IE" dirty="0" smtClean="0"/>
              <a:t>In her misery she had not eaten at all, but, just before her release Hades tempted her to try a few pomegranate seeds (some stories say dates) from his garden.</a:t>
            </a:r>
          </a:p>
          <a:p>
            <a:pPr>
              <a:buNone/>
            </a:pPr>
            <a:endParaRPr lang="en-IE"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652120" y="3717032"/>
            <a:ext cx="2886075" cy="2895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64088" y="764704"/>
            <a:ext cx="3355402" cy="25202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14800" cy="5257800"/>
          </a:xfrm>
        </p:spPr>
        <p:txBody>
          <a:bodyPr/>
          <a:lstStyle/>
          <a:p>
            <a:r>
              <a:rPr lang="en-IE" dirty="0" smtClean="0"/>
              <a:t>“since you have eaten from Hades garden” said Zeus to Persephone, “you must spend part of each year in Hades with him. The rest you may spend on Earth with your mother”</a:t>
            </a:r>
            <a:endParaRPr lang="en-IE"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932040" y="1160460"/>
            <a:ext cx="3816424" cy="5251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476673"/>
            <a:ext cx="8820472" cy="2952328"/>
          </a:xfrm>
        </p:spPr>
        <p:txBody>
          <a:bodyPr>
            <a:normAutofit/>
          </a:bodyPr>
          <a:lstStyle/>
          <a:p>
            <a:r>
              <a:rPr lang="en-IE" dirty="0" smtClean="0"/>
              <a:t>So every year, when Persephone was with Hades in the underworld, Demeter would mourn. Plants would die and it was winter.</a:t>
            </a:r>
          </a:p>
          <a:p>
            <a:r>
              <a:rPr lang="en-IE" dirty="0" smtClean="0"/>
              <a:t>When Persephone returned Demeter was happy again, things began to blossom and it was spring.</a:t>
            </a:r>
            <a:endParaRPr lang="en-IE"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139952" y="2996952"/>
            <a:ext cx="4846050" cy="357301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23528" y="2996952"/>
            <a:ext cx="3643536" cy="357301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0DF19B-9767-412F-8D55-4A6EBF82C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9BE1E-F5EB-49AB-AE89-C534564485B8}">
  <ds:schemaRefs>
    <ds:schemaRef ds:uri="http://schemas.microsoft.com/sharepoint/v3/contenttype/forms"/>
  </ds:schemaRefs>
</ds:datastoreItem>
</file>

<file path=customXml/itemProps3.xml><?xml version="1.0" encoding="utf-8"?>
<ds:datastoreItem xmlns:ds="http://schemas.openxmlformats.org/officeDocument/2006/customXml" ds:itemID="{37DFF6D8-CD24-475B-A151-E88E85DC5E71}">
  <ds:schemaRefs>
    <ds:schemaRef ds:uri="http://purl.org/dc/elements/1.1/"/>
    <ds:schemaRef ds:uri="http://schemas.microsoft.com/office/2006/metadata/properties"/>
    <ds:schemaRef ds:uri="cb5eaccf-a245-42c2-b35a-2f5906cd0fb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994e2ca-6e66-4cfb-89b9-1548a5955a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Technic</Template>
  <TotalTime>34</TotalTime>
  <Words>332</Words>
  <Application>Microsoft Office PowerPoint</Application>
  <PresentationFormat>On-screen Show (4:3)</PresentationFormat>
  <Paragraphs>21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Franklin Gothic Book</vt:lpstr>
      <vt:lpstr>Wingdings 2</vt:lpstr>
      <vt:lpstr>Technic</vt:lpstr>
      <vt:lpstr>Hades</vt:lpstr>
      <vt:lpstr>Demeter, Persephone and Hades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Hades</dc:title>
  <dc:creator>Andrew</dc:creator>
  <cp:lastModifiedBy>Seamus O'Sullivan</cp:lastModifiedBy>
  <cp:revision>6</cp:revision>
  <dcterms:created xsi:type="dcterms:W3CDTF">2010-09-02T10:56:00Z</dcterms:created>
  <dcterms:modified xsi:type="dcterms:W3CDTF">2020-12-15T14:11:52Z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