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A05139-2F76-4894-B146-3941D77CCD41}" type="datetimeFigureOut">
              <a:rPr lang="en-IE" smtClean="0"/>
              <a:pPr/>
              <a:t>15/12/2020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1940FF-5104-4C4C-ACA7-01757A73B2C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Orion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Orion was Poseidon’s son, a great hunter and a handsome man.</a:t>
            </a:r>
          </a:p>
          <a:p>
            <a:r>
              <a:rPr lang="en-IE" dirty="0" smtClean="0"/>
              <a:t>He offended several of the Immortals. The goddess Eos was in love with him, but he abandoned her to hunt with Artemis.</a:t>
            </a:r>
          </a:p>
          <a:p>
            <a:r>
              <a:rPr lang="en-IE" dirty="0" smtClean="0"/>
              <a:t>Apollo was on guard in case he insulted or hurt his sister, knowing how he had behaved with Eos.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762872" cy="5145360"/>
          </a:xfrm>
        </p:spPr>
        <p:txBody>
          <a:bodyPr>
            <a:normAutofit/>
          </a:bodyPr>
          <a:lstStyle/>
          <a:p>
            <a:r>
              <a:rPr lang="en-IE" dirty="0" smtClean="0"/>
              <a:t>Orion then angered Mother Earth by boasting that he could kill all the wild animals and monsters in the world, which were of course Mother Earths children.</a:t>
            </a:r>
          </a:p>
          <a:p>
            <a:r>
              <a:rPr lang="en-IE" dirty="0" smtClean="0"/>
              <a:t>She sent a giant scorpion to attack Orion.</a:t>
            </a:r>
          </a:p>
          <a:p>
            <a:r>
              <a:rPr lang="en-IE" dirty="0" smtClean="0"/>
              <a:t>He fought bravely but soon realised that it could not be killed by mortal weapons.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735" y="1988840"/>
            <a:ext cx="3824265" cy="398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507288" cy="4572000"/>
          </a:xfrm>
        </p:spPr>
        <p:txBody>
          <a:bodyPr/>
          <a:lstStyle/>
          <a:p>
            <a:r>
              <a:rPr lang="en-IE" dirty="0" smtClean="0"/>
              <a:t>He dived into the Sea to escape, hoping to reach the island of Delos, where Eos would protect him.</a:t>
            </a:r>
          </a:p>
          <a:p>
            <a:r>
              <a:rPr lang="en-IE" dirty="0" smtClean="0"/>
              <a:t>It was Artemis who was waiting for him on Delos, though.</a:t>
            </a:r>
          </a:p>
          <a:p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97462"/>
            <a:ext cx="5112568" cy="35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r>
              <a:rPr lang="en-IE" dirty="0" smtClean="0"/>
              <a:t>Apollo joined her and bet that she could not hit the small shape bobbing out at sea with her arrow.</a:t>
            </a:r>
          </a:p>
          <a:p>
            <a:r>
              <a:rPr lang="en-IE" dirty="0" smtClean="0"/>
              <a:t>Apollo knew very well that this was Orion.</a:t>
            </a:r>
          </a:p>
          <a:p>
            <a:r>
              <a:rPr lang="en-IE" dirty="0" smtClean="0"/>
              <a:t>Artemis accepted the challenge, shot accurately and killed him.</a:t>
            </a:r>
          </a:p>
          <a:p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06904"/>
            <a:ext cx="4608512" cy="325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892480" cy="2808312"/>
          </a:xfrm>
        </p:spPr>
        <p:txBody>
          <a:bodyPr>
            <a:normAutofit/>
          </a:bodyPr>
          <a:lstStyle/>
          <a:p>
            <a:r>
              <a:rPr lang="en-IE" dirty="0" smtClean="0"/>
              <a:t>When she realised what she had done, she begged Asclepius to bring Orion back to life, but he was forbidden to do so by Zeus.</a:t>
            </a:r>
          </a:p>
          <a:p>
            <a:r>
              <a:rPr lang="en-IE" dirty="0" smtClean="0"/>
              <a:t>So Artemis put the image of Orion among the stars, where it is forever chased across the sky by the scorpion. (the star sign, Scorpio)</a:t>
            </a:r>
            <a:endParaRPr lang="en-I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71750"/>
            <a:ext cx="2609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2924944"/>
            <a:ext cx="363829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29FC2F614C4F8CCA38E47616219B" ma:contentTypeVersion="13" ma:contentTypeDescription="Create a new document." ma:contentTypeScope="" ma:versionID="e70e6206889af6f3f6f6022be6118ce4">
  <xsd:schema xmlns:xsd="http://www.w3.org/2001/XMLSchema" xmlns:xs="http://www.w3.org/2001/XMLSchema" xmlns:p="http://schemas.microsoft.com/office/2006/metadata/properties" xmlns:ns3="e994e2ca-6e66-4cfb-89b9-1548a5955a3d" xmlns:ns4="cb5eaccf-a245-42c2-b35a-2f5906cd0fb6" targetNamespace="http://schemas.microsoft.com/office/2006/metadata/properties" ma:root="true" ma:fieldsID="6200e3c317e2ac245743f6d767db57c1" ns3:_="" ns4:_="">
    <xsd:import namespace="e994e2ca-6e66-4cfb-89b9-1548a5955a3d"/>
    <xsd:import namespace="cb5eaccf-a245-42c2-b35a-2f5906cd0f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4e2ca-6e66-4cfb-89b9-1548a5955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eaccf-a245-42c2-b35a-2f5906cd0f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16A79-C657-448F-A5B1-A5E178F07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4e2ca-6e66-4cfb-89b9-1548a5955a3d"/>
    <ds:schemaRef ds:uri="cb5eaccf-a245-42c2-b35a-2f5906cd0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76E51D-79AB-4336-8F8D-56BFF82E7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160079-5BA3-41FD-95A8-7A2D1B500BC0}">
  <ds:schemaRefs>
    <ds:schemaRef ds:uri="http://purl.org/dc/elements/1.1/"/>
    <ds:schemaRef ds:uri="http://schemas.microsoft.com/office/2006/metadata/properties"/>
    <ds:schemaRef ds:uri="cb5eaccf-a245-42c2-b35a-2f5906cd0fb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994e2ca-6e66-4cfb-89b9-1548a5955a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248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Constantia</vt:lpstr>
      <vt:lpstr>Wingdings 2</vt:lpstr>
      <vt:lpstr>Paper</vt:lpstr>
      <vt:lpstr>Orion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Orion</dc:title>
  <dc:creator>Andrew</dc:creator>
  <cp:lastModifiedBy>Seamus O'Sullivan</cp:lastModifiedBy>
  <cp:revision>10</cp:revision>
  <dcterms:created xsi:type="dcterms:W3CDTF">2010-10-27T12:54:57Z</dcterms:created>
  <dcterms:modified xsi:type="dcterms:W3CDTF">2020-12-15T14:21:39Z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0x010100802E29FC2F614C4F8CCA38E47616219B</vt:lpwstr>
  </property>
</Properties>
</file>