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1" r:id="rId8"/>
    <p:sldId id="262" r:id="rId9"/>
    <p:sldId id="265" r:id="rId10"/>
    <p:sldId id="264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5674" autoAdjust="0"/>
    <p:restoredTop sz="94660"/>
  </p:normalViewPr>
  <p:slideViewPr>
    <p:cSldViewPr snapToGrid="0">
      <p:cViewPr varScale="1">
        <p:scale>
          <a:sx n="67" d="100"/>
          <a:sy n="67" d="100"/>
        </p:scale>
        <p:origin x="23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4564E-EE47-48CE-8399-B1AABAF3F76C}" type="datetimeFigureOut">
              <a:rPr lang="en-GB" smtClean="0"/>
              <a:t>19/02/2021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1A679-8C60-4959-8CC4-591B3CDC66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4967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4564E-EE47-48CE-8399-B1AABAF3F76C}" type="datetimeFigureOut">
              <a:rPr lang="en-GB" smtClean="0"/>
              <a:t>19/02/2021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1A679-8C60-4959-8CC4-591B3CDC66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02870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4564E-EE47-48CE-8399-B1AABAF3F76C}" type="datetimeFigureOut">
              <a:rPr lang="en-GB" smtClean="0"/>
              <a:t>19/02/2021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1A679-8C60-4959-8CC4-591B3CDC66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90167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4564E-EE47-48CE-8399-B1AABAF3F76C}" type="datetimeFigureOut">
              <a:rPr lang="en-GB" smtClean="0"/>
              <a:t>19/02/2021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1A679-8C60-4959-8CC4-591B3CDC66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33359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4564E-EE47-48CE-8399-B1AABAF3F76C}" type="datetimeFigureOut">
              <a:rPr lang="en-GB" smtClean="0"/>
              <a:t>19/02/2021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1A679-8C60-4959-8CC4-591B3CDC66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5101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4564E-EE47-48CE-8399-B1AABAF3F76C}" type="datetimeFigureOut">
              <a:rPr lang="en-GB" smtClean="0"/>
              <a:t>19/02/2021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1A679-8C60-4959-8CC4-591B3CDC66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61021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4564E-EE47-48CE-8399-B1AABAF3F76C}" type="datetimeFigureOut">
              <a:rPr lang="en-GB" smtClean="0"/>
              <a:t>19/02/2021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1A679-8C60-4959-8CC4-591B3CDC66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59336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4564E-EE47-48CE-8399-B1AABAF3F76C}" type="datetimeFigureOut">
              <a:rPr lang="en-GB" smtClean="0"/>
              <a:t>19/02/2021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1A679-8C60-4959-8CC4-591B3CDC66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67275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4564E-EE47-48CE-8399-B1AABAF3F76C}" type="datetimeFigureOut">
              <a:rPr lang="en-GB" smtClean="0"/>
              <a:t>19/02/2021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1A679-8C60-4959-8CC4-591B3CDC66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68596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4564E-EE47-48CE-8399-B1AABAF3F76C}" type="datetimeFigureOut">
              <a:rPr lang="en-GB" smtClean="0"/>
              <a:t>19/02/2021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1A679-8C60-4959-8CC4-591B3CDC66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62131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4564E-EE47-48CE-8399-B1AABAF3F76C}" type="datetimeFigureOut">
              <a:rPr lang="en-GB" smtClean="0"/>
              <a:t>19/02/2021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1A679-8C60-4959-8CC4-591B3CDC66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98413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35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D4564E-EE47-48CE-8399-B1AABAF3F76C}" type="datetimeFigureOut">
              <a:rPr lang="en-GB" smtClean="0"/>
              <a:t>19/02/2021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41A679-8C60-4959-8CC4-591B3CDC66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38176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Roman Army: Weapons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84520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098" name="Picture 2" descr="See the source image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042" y="701290"/>
            <a:ext cx="3397758" cy="56063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78970" y="413415"/>
            <a:ext cx="6493329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en-GB" sz="3200" dirty="0"/>
              <a:t>Design your shield </a:t>
            </a:r>
          </a:p>
          <a:p>
            <a:pPr marL="514350" indent="-514350">
              <a:buAutoNum type="arabicPeriod"/>
            </a:pPr>
            <a:r>
              <a:rPr lang="en-GB" sz="3200" dirty="0"/>
              <a:t>Draw all of the other items of legionary’s armour on the inside </a:t>
            </a:r>
          </a:p>
          <a:p>
            <a:pPr marL="514350" indent="-514350">
              <a:buAutoNum type="arabicPeriod"/>
            </a:pPr>
            <a:r>
              <a:rPr lang="en-GB" sz="3200" dirty="0"/>
              <a:t>Give a brief description of what each one does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20485" y="3504441"/>
            <a:ext cx="6727371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	</a:t>
            </a:r>
            <a:r>
              <a:rPr lang="en-GB" sz="2800" dirty="0" err="1"/>
              <a:t>Galae</a:t>
            </a:r>
            <a:r>
              <a:rPr lang="en-GB" sz="2800" dirty="0"/>
              <a:t>		</a:t>
            </a:r>
            <a:r>
              <a:rPr lang="en-GB" sz="2800" dirty="0" err="1"/>
              <a:t>scutum</a:t>
            </a:r>
            <a:r>
              <a:rPr lang="en-GB" sz="2800" dirty="0"/>
              <a:t>	pilum 		</a:t>
            </a:r>
          </a:p>
          <a:p>
            <a:endParaRPr lang="en-GB" sz="2800" dirty="0"/>
          </a:p>
          <a:p>
            <a:r>
              <a:rPr lang="en-GB" sz="2800" dirty="0" err="1"/>
              <a:t>Caligae</a:t>
            </a:r>
            <a:r>
              <a:rPr lang="en-GB" sz="2800" dirty="0"/>
              <a:t>	cingulum 	</a:t>
            </a:r>
            <a:r>
              <a:rPr lang="en-GB" sz="2800" dirty="0" err="1"/>
              <a:t>lorica</a:t>
            </a:r>
            <a:r>
              <a:rPr lang="en-GB" sz="2800" dirty="0"/>
              <a:t> </a:t>
            </a:r>
            <a:r>
              <a:rPr lang="en-GB" sz="2800" dirty="0" err="1"/>
              <a:t>segmentata</a:t>
            </a:r>
            <a:r>
              <a:rPr lang="en-GB" sz="2800" dirty="0"/>
              <a:t> 		</a:t>
            </a:r>
          </a:p>
          <a:p>
            <a:r>
              <a:rPr lang="en-GB" sz="2800" dirty="0"/>
              <a:t>	</a:t>
            </a:r>
            <a:r>
              <a:rPr lang="en-GB" sz="2800" dirty="0" err="1"/>
              <a:t>pugio</a:t>
            </a:r>
            <a:r>
              <a:rPr lang="en-GB" sz="2800" dirty="0"/>
              <a:t> 		gladius 	boss 	</a:t>
            </a:r>
          </a:p>
        </p:txBody>
      </p:sp>
      <p:sp>
        <p:nvSpPr>
          <p:cNvPr id="6" name="Rectangle 5"/>
          <p:cNvSpPr/>
          <p:nvPr/>
        </p:nvSpPr>
        <p:spPr>
          <a:xfrm>
            <a:off x="4996543" y="5163381"/>
            <a:ext cx="1322614" cy="5878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384471" y="3504441"/>
            <a:ext cx="3270450" cy="190031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031259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1872" y="225899"/>
            <a:ext cx="10515600" cy="467632"/>
          </a:xfrm>
        </p:spPr>
        <p:txBody>
          <a:bodyPr>
            <a:normAutofit fontScale="90000"/>
          </a:bodyPr>
          <a:lstStyle/>
          <a:p>
            <a:pPr algn="ctr"/>
            <a:r>
              <a:rPr lang="en-GB" dirty="0"/>
              <a:t>The Structure of the Army </a:t>
            </a:r>
          </a:p>
        </p:txBody>
      </p:sp>
      <p:sp>
        <p:nvSpPr>
          <p:cNvPr id="4" name="Rectangle 3"/>
          <p:cNvSpPr/>
          <p:nvPr/>
        </p:nvSpPr>
        <p:spPr>
          <a:xfrm>
            <a:off x="1566182" y="5648096"/>
            <a:ext cx="1872342" cy="10155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92084" y="5891788"/>
            <a:ext cx="2623457" cy="908730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8 men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438524" y="5947251"/>
            <a:ext cx="35433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CONTUBERNIUM</a:t>
            </a:r>
          </a:p>
        </p:txBody>
      </p:sp>
      <p:sp>
        <p:nvSpPr>
          <p:cNvPr id="6" name="Up Arrow 5"/>
          <p:cNvSpPr/>
          <p:nvPr/>
        </p:nvSpPr>
        <p:spPr>
          <a:xfrm>
            <a:off x="2355397" y="4686300"/>
            <a:ext cx="436790" cy="824922"/>
          </a:xfrm>
          <a:prstGeom prst="upArrow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1566182" y="3498889"/>
            <a:ext cx="1872342" cy="10155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1637621" y="1435652"/>
            <a:ext cx="1872342" cy="10155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Up Arrow 9"/>
          <p:cNvSpPr/>
          <p:nvPr/>
        </p:nvSpPr>
        <p:spPr>
          <a:xfrm>
            <a:off x="2355397" y="2535851"/>
            <a:ext cx="436790" cy="824922"/>
          </a:xfrm>
          <a:prstGeom prst="upArrow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1992083" y="3770740"/>
            <a:ext cx="2623457" cy="9087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dirty="0"/>
              <a:t>80 men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509963" y="3773157"/>
            <a:ext cx="35433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CENTURY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438524" y="4796569"/>
            <a:ext cx="35433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X 10</a:t>
            </a:r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1992082" y="1690733"/>
            <a:ext cx="2623457" cy="9087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dirty="0"/>
              <a:t>480 men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303810" y="2711438"/>
            <a:ext cx="35433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X 6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21126" y="916234"/>
            <a:ext cx="35433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COHORT</a:t>
            </a:r>
          </a:p>
        </p:txBody>
      </p:sp>
      <p:sp>
        <p:nvSpPr>
          <p:cNvPr id="18" name="Rectangle 17"/>
          <p:cNvSpPr/>
          <p:nvPr/>
        </p:nvSpPr>
        <p:spPr>
          <a:xfrm>
            <a:off x="5303380" y="1431659"/>
            <a:ext cx="1872342" cy="10155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Content Placeholder 2"/>
          <p:cNvSpPr txBox="1">
            <a:spLocks/>
          </p:cNvSpPr>
          <p:nvPr/>
        </p:nvSpPr>
        <p:spPr>
          <a:xfrm>
            <a:off x="5516962" y="1679663"/>
            <a:ext cx="2623457" cy="9087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dirty="0"/>
              <a:t>800 men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5221706" y="2490937"/>
            <a:ext cx="35433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1</a:t>
            </a:r>
            <a:r>
              <a:rPr lang="en-GB" sz="2800" baseline="30000" dirty="0"/>
              <a:t>ST</a:t>
            </a:r>
            <a:r>
              <a:rPr lang="en-GB" sz="2800" dirty="0"/>
              <a:t> COHORT</a:t>
            </a:r>
          </a:p>
        </p:txBody>
      </p:sp>
      <p:sp>
        <p:nvSpPr>
          <p:cNvPr id="21" name="Equal 20"/>
          <p:cNvSpPr/>
          <p:nvPr/>
        </p:nvSpPr>
        <p:spPr>
          <a:xfrm>
            <a:off x="7370291" y="1651678"/>
            <a:ext cx="1665515" cy="768012"/>
          </a:xfrm>
          <a:prstGeom prst="mathEqual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2" name="Plus 21"/>
          <p:cNvSpPr/>
          <p:nvPr/>
        </p:nvSpPr>
        <p:spPr>
          <a:xfrm>
            <a:off x="3714727" y="1302898"/>
            <a:ext cx="1438954" cy="1436074"/>
          </a:xfrm>
          <a:prstGeom prst="mathPlus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Rectangle 22"/>
          <p:cNvSpPr/>
          <p:nvPr/>
        </p:nvSpPr>
        <p:spPr>
          <a:xfrm>
            <a:off x="9230375" y="1302898"/>
            <a:ext cx="2313925" cy="149385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Content Placeholder 2"/>
          <p:cNvSpPr txBox="1">
            <a:spLocks/>
          </p:cNvSpPr>
          <p:nvPr/>
        </p:nvSpPr>
        <p:spPr>
          <a:xfrm>
            <a:off x="9542666" y="1802708"/>
            <a:ext cx="2623457" cy="9087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dirty="0"/>
              <a:t>5300 men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9542666" y="2837553"/>
            <a:ext cx="35433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LEGION</a:t>
            </a:r>
          </a:p>
        </p:txBody>
      </p:sp>
    </p:spTree>
    <p:extLst>
      <p:ext uri="{BB962C8B-B14F-4D97-AF65-F5344CB8AC3E}">
        <p14:creationId xmlns:p14="http://schemas.microsoft.com/office/powerpoint/2010/main" val="22724607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Designed for a purpose…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943" y="2093685"/>
            <a:ext cx="5331794" cy="4060712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4365" y="2093685"/>
            <a:ext cx="5336721" cy="4021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38969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Legionary </a:t>
            </a:r>
          </a:p>
        </p:txBody>
      </p:sp>
      <p:pic>
        <p:nvPicPr>
          <p:cNvPr id="12" name="Picture 2" descr="http://www.hat.com/Prev/bx806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92800" y="0"/>
            <a:ext cx="4897436" cy="7038739"/>
          </a:xfrm>
          <a:prstGeom prst="rect">
            <a:avLst/>
          </a:prstGeom>
          <a:noFill/>
        </p:spPr>
      </p:pic>
      <p:sp>
        <p:nvSpPr>
          <p:cNvPr id="13" name="Content Placeholder 1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17439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Legionary </a:t>
            </a:r>
          </a:p>
        </p:txBody>
      </p:sp>
      <p:pic>
        <p:nvPicPr>
          <p:cNvPr id="12" name="Picture 2" descr="http://www.hat.com/Prev/bx806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92800" y="0"/>
            <a:ext cx="4897436" cy="7038739"/>
          </a:xfrm>
          <a:prstGeom prst="rect">
            <a:avLst/>
          </a:prstGeom>
          <a:noFill/>
        </p:spPr>
      </p:pic>
      <p:sp>
        <p:nvSpPr>
          <p:cNvPr id="13" name="Content Placeholder 1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Pilum</a:t>
            </a:r>
          </a:p>
          <a:p>
            <a:r>
              <a:rPr lang="en-GB" dirty="0"/>
              <a:t>Gladius</a:t>
            </a:r>
          </a:p>
          <a:p>
            <a:r>
              <a:rPr lang="en-GB" dirty="0" err="1"/>
              <a:t>Galae</a:t>
            </a:r>
            <a:endParaRPr lang="en-GB" dirty="0"/>
          </a:p>
          <a:p>
            <a:r>
              <a:rPr lang="en-GB" dirty="0" err="1"/>
              <a:t>Lorica</a:t>
            </a:r>
            <a:r>
              <a:rPr lang="en-GB" dirty="0"/>
              <a:t> </a:t>
            </a:r>
            <a:r>
              <a:rPr lang="en-GB" dirty="0" err="1"/>
              <a:t>Segmentata</a:t>
            </a:r>
            <a:endParaRPr lang="en-GB" dirty="0"/>
          </a:p>
          <a:p>
            <a:r>
              <a:rPr lang="en-GB" dirty="0"/>
              <a:t>Cingulum</a:t>
            </a:r>
          </a:p>
          <a:p>
            <a:r>
              <a:rPr lang="en-GB" dirty="0" err="1"/>
              <a:t>Pugio</a:t>
            </a:r>
            <a:endParaRPr lang="en-GB" dirty="0"/>
          </a:p>
          <a:p>
            <a:r>
              <a:rPr lang="en-GB" dirty="0" err="1"/>
              <a:t>Caligae</a:t>
            </a:r>
            <a:endParaRPr lang="en-GB" dirty="0"/>
          </a:p>
          <a:p>
            <a:r>
              <a:rPr lang="en-GB" dirty="0"/>
              <a:t>Scutum</a:t>
            </a:r>
          </a:p>
        </p:txBody>
      </p:sp>
    </p:spTree>
    <p:extLst>
      <p:ext uri="{BB962C8B-B14F-4D97-AF65-F5344CB8AC3E}">
        <p14:creationId xmlns:p14="http://schemas.microsoft.com/office/powerpoint/2010/main" val="16493654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Legionary </a:t>
            </a:r>
          </a:p>
        </p:txBody>
      </p:sp>
      <p:pic>
        <p:nvPicPr>
          <p:cNvPr id="12" name="Picture 2" descr="http://www.hat.com/Prev/bx806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92800" y="0"/>
            <a:ext cx="4897436" cy="7038739"/>
          </a:xfrm>
          <a:prstGeom prst="rect">
            <a:avLst/>
          </a:prstGeom>
          <a:noFill/>
        </p:spPr>
      </p:pic>
      <p:sp>
        <p:nvSpPr>
          <p:cNvPr id="13" name="Content Placeholder 1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Pilum </a:t>
            </a:r>
            <a:r>
              <a:rPr lang="en-GB" dirty="0">
                <a:solidFill>
                  <a:srgbClr val="FF0000"/>
                </a:solidFill>
              </a:rPr>
              <a:t>= Javelin</a:t>
            </a:r>
            <a:endParaRPr lang="en-GB" dirty="0"/>
          </a:p>
          <a:p>
            <a:r>
              <a:rPr lang="en-GB" dirty="0"/>
              <a:t>Gladius </a:t>
            </a:r>
            <a:r>
              <a:rPr lang="en-GB" dirty="0">
                <a:solidFill>
                  <a:srgbClr val="FF0000"/>
                </a:solidFill>
              </a:rPr>
              <a:t>= sword</a:t>
            </a:r>
            <a:endParaRPr lang="en-GB" dirty="0"/>
          </a:p>
          <a:p>
            <a:r>
              <a:rPr lang="en-GB" dirty="0" err="1"/>
              <a:t>Galae</a:t>
            </a:r>
            <a:r>
              <a:rPr lang="en-GB" dirty="0"/>
              <a:t> </a:t>
            </a:r>
            <a:r>
              <a:rPr lang="en-GB" dirty="0">
                <a:solidFill>
                  <a:srgbClr val="FF0000"/>
                </a:solidFill>
              </a:rPr>
              <a:t>= helmet</a:t>
            </a:r>
            <a:endParaRPr lang="en-GB" dirty="0"/>
          </a:p>
          <a:p>
            <a:r>
              <a:rPr lang="en-GB" dirty="0" err="1"/>
              <a:t>Lorica</a:t>
            </a:r>
            <a:r>
              <a:rPr lang="en-GB" dirty="0"/>
              <a:t> </a:t>
            </a:r>
            <a:r>
              <a:rPr lang="en-GB" dirty="0" err="1"/>
              <a:t>Segmentata</a:t>
            </a:r>
            <a:r>
              <a:rPr lang="en-GB" dirty="0"/>
              <a:t> </a:t>
            </a:r>
            <a:r>
              <a:rPr lang="en-GB" dirty="0">
                <a:solidFill>
                  <a:srgbClr val="FF0000"/>
                </a:solidFill>
              </a:rPr>
              <a:t>= armour</a:t>
            </a:r>
            <a:endParaRPr lang="en-GB" dirty="0"/>
          </a:p>
          <a:p>
            <a:r>
              <a:rPr lang="en-GB" dirty="0"/>
              <a:t>Cingulum </a:t>
            </a:r>
            <a:r>
              <a:rPr lang="en-GB" dirty="0">
                <a:solidFill>
                  <a:srgbClr val="FF0000"/>
                </a:solidFill>
              </a:rPr>
              <a:t>= belt </a:t>
            </a:r>
            <a:endParaRPr lang="en-GB" dirty="0"/>
          </a:p>
          <a:p>
            <a:r>
              <a:rPr lang="en-GB" dirty="0" err="1"/>
              <a:t>Pugio</a:t>
            </a:r>
            <a:r>
              <a:rPr lang="en-GB" dirty="0"/>
              <a:t> </a:t>
            </a:r>
            <a:r>
              <a:rPr lang="en-GB" dirty="0">
                <a:solidFill>
                  <a:srgbClr val="FF0000"/>
                </a:solidFill>
              </a:rPr>
              <a:t>= dagger </a:t>
            </a:r>
            <a:endParaRPr lang="en-GB" dirty="0"/>
          </a:p>
          <a:p>
            <a:r>
              <a:rPr lang="en-GB" dirty="0" err="1"/>
              <a:t>Caligae</a:t>
            </a:r>
            <a:r>
              <a:rPr lang="en-GB" dirty="0"/>
              <a:t> </a:t>
            </a:r>
            <a:r>
              <a:rPr lang="en-GB" dirty="0">
                <a:solidFill>
                  <a:srgbClr val="FF0000"/>
                </a:solidFill>
              </a:rPr>
              <a:t>= sandals</a:t>
            </a:r>
            <a:endParaRPr lang="en-GB" dirty="0"/>
          </a:p>
          <a:p>
            <a:r>
              <a:rPr lang="en-GB" dirty="0"/>
              <a:t>Scutum </a:t>
            </a:r>
            <a:r>
              <a:rPr lang="en-GB" dirty="0">
                <a:solidFill>
                  <a:srgbClr val="FF0000"/>
                </a:solidFill>
              </a:rPr>
              <a:t>= shield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08660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1431" y="1179741"/>
            <a:ext cx="4351338" cy="4351338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2028" y="1179741"/>
            <a:ext cx="4332513" cy="43325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44148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Auxiliary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3843" y="211362"/>
            <a:ext cx="4249790" cy="6439569"/>
          </a:xfrm>
        </p:spPr>
      </p:pic>
    </p:spTree>
    <p:extLst>
      <p:ext uri="{BB962C8B-B14F-4D97-AF65-F5344CB8AC3E}">
        <p14:creationId xmlns:p14="http://schemas.microsoft.com/office/powerpoint/2010/main" val="42194458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Auxiliary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3843" y="211362"/>
            <a:ext cx="4249790" cy="6439569"/>
          </a:xfrm>
        </p:spPr>
      </p:pic>
      <p:sp>
        <p:nvSpPr>
          <p:cNvPr id="5" name="TextBox 4"/>
          <p:cNvSpPr txBox="1"/>
          <p:nvPr/>
        </p:nvSpPr>
        <p:spPr>
          <a:xfrm>
            <a:off x="838200" y="1828800"/>
            <a:ext cx="5072743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/>
              <a:t>Hasta </a:t>
            </a:r>
            <a:r>
              <a:rPr lang="en-GB" sz="2800" dirty="0">
                <a:solidFill>
                  <a:srgbClr val="FF0000"/>
                </a:solidFill>
              </a:rPr>
              <a:t>= stabbing spear</a:t>
            </a:r>
            <a:endParaRPr lang="en-GB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/>
              <a:t>Scutum (oval)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/>
              <a:t>Chainmail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/>
              <a:t>Archery (Syria)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/>
              <a:t>Horse-riding and catapults/slingshots (Balearic Islands)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/>
              <a:t>Not a citizen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/>
              <a:t>Stationed away from home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3813644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Balearic Islands 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1197" y="1825625"/>
            <a:ext cx="6809605" cy="4351338"/>
          </a:xfrm>
        </p:spPr>
      </p:pic>
    </p:spTree>
    <p:extLst>
      <p:ext uri="{BB962C8B-B14F-4D97-AF65-F5344CB8AC3E}">
        <p14:creationId xmlns:p14="http://schemas.microsoft.com/office/powerpoint/2010/main" val="18782656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196</TotalTime>
  <Words>158</Words>
  <Application>Microsoft Office PowerPoint</Application>
  <PresentationFormat>Widescreen</PresentationFormat>
  <Paragraphs>52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Roman Army: Weapons</vt:lpstr>
      <vt:lpstr>Designed for a purpose…</vt:lpstr>
      <vt:lpstr>The Legionary </vt:lpstr>
      <vt:lpstr>The Legionary </vt:lpstr>
      <vt:lpstr>The Legionary </vt:lpstr>
      <vt:lpstr>PowerPoint Presentation</vt:lpstr>
      <vt:lpstr>The Auxiliary</vt:lpstr>
      <vt:lpstr>The Auxiliary</vt:lpstr>
      <vt:lpstr>Balearic Islands </vt:lpstr>
      <vt:lpstr>PowerPoint Presentation</vt:lpstr>
      <vt:lpstr>The Structure of the Army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Roman Army: Weapons</dc:title>
  <dc:creator>Aimee Wyer</dc:creator>
  <cp:lastModifiedBy>Seamus O'Sullivan</cp:lastModifiedBy>
  <cp:revision>10</cp:revision>
  <dcterms:created xsi:type="dcterms:W3CDTF">2019-01-24T17:50:15Z</dcterms:created>
  <dcterms:modified xsi:type="dcterms:W3CDTF">2021-02-19T15:42:57Z</dcterms:modified>
</cp:coreProperties>
</file>