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8" r:id="rId6"/>
    <p:sldId id="262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B89BCD5-D61A-4C71-8ABD-9677F2781B8B}" v="1" dt="2021-02-05T14:28:21.1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19FEA4-C588-4603-907F-DF82523832E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95CB84F4-7B6B-405A-9FA3-B1ADB7DCCF27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IE" dirty="0"/>
            <a:t>Outline the Egyptian Journey to the Afterlife.</a:t>
          </a:r>
        </a:p>
      </dgm:t>
    </dgm:pt>
    <dgm:pt modelId="{6D63FBC6-FA48-447C-A6E9-DAD154B29BD1}" type="parTrans" cxnId="{E7D89C49-C139-4CA0-8167-1D6E18A102AE}">
      <dgm:prSet/>
      <dgm:spPr/>
      <dgm:t>
        <a:bodyPr/>
        <a:lstStyle/>
        <a:p>
          <a:endParaRPr lang="en-IE"/>
        </a:p>
      </dgm:t>
    </dgm:pt>
    <dgm:pt modelId="{35B232B9-F432-429D-985C-646E62EE755D}" type="sibTrans" cxnId="{E7D89C49-C139-4CA0-8167-1D6E18A102AE}">
      <dgm:prSet/>
      <dgm:spPr/>
      <dgm:t>
        <a:bodyPr/>
        <a:lstStyle/>
        <a:p>
          <a:endParaRPr lang="en-IE"/>
        </a:p>
      </dgm:t>
    </dgm:pt>
    <dgm:pt modelId="{4E8FA183-99C8-44F4-9A7B-199B3B075E57}">
      <dgm:prSet phldrT="[Text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IE" dirty="0"/>
            <a:t>What does this Myth tell us about Egyptian values?</a:t>
          </a:r>
        </a:p>
      </dgm:t>
    </dgm:pt>
    <dgm:pt modelId="{DFCFD5AA-DEAD-4327-9497-C1721D3D9FBE}" type="parTrans" cxnId="{DBCB04B5-EE64-4775-A242-588E49B9FF13}">
      <dgm:prSet/>
      <dgm:spPr/>
      <dgm:t>
        <a:bodyPr/>
        <a:lstStyle/>
        <a:p>
          <a:endParaRPr lang="en-IE"/>
        </a:p>
      </dgm:t>
    </dgm:pt>
    <dgm:pt modelId="{FCA238E4-6700-4942-B79D-37CC1FF1BE70}" type="sibTrans" cxnId="{DBCB04B5-EE64-4775-A242-588E49B9FF13}">
      <dgm:prSet/>
      <dgm:spPr/>
      <dgm:t>
        <a:bodyPr/>
        <a:lstStyle/>
        <a:p>
          <a:endParaRPr lang="en-IE"/>
        </a:p>
      </dgm:t>
    </dgm:pt>
    <dgm:pt modelId="{8276DA15-986B-46E2-843C-57E1DFA4034A}">
      <dgm:prSet phldrT="[Text]"/>
      <dgm:spPr/>
      <dgm:t>
        <a:bodyPr/>
        <a:lstStyle/>
        <a:p>
          <a:r>
            <a:rPr lang="en-IE" dirty="0"/>
            <a:t>How do the Egyptians believe they will be judged?</a:t>
          </a:r>
        </a:p>
      </dgm:t>
    </dgm:pt>
    <dgm:pt modelId="{4F48A8B6-F8B9-4D04-B880-2625153B01F1}" type="parTrans" cxnId="{58D73A5D-F090-4A8A-8D03-5FD9D2A2909D}">
      <dgm:prSet/>
      <dgm:spPr/>
      <dgm:t>
        <a:bodyPr/>
        <a:lstStyle/>
        <a:p>
          <a:endParaRPr lang="en-IE"/>
        </a:p>
      </dgm:t>
    </dgm:pt>
    <dgm:pt modelId="{18F70965-88C3-43B7-930A-60058F7D3BCE}" type="sibTrans" cxnId="{58D73A5D-F090-4A8A-8D03-5FD9D2A2909D}">
      <dgm:prSet/>
      <dgm:spPr/>
      <dgm:t>
        <a:bodyPr/>
        <a:lstStyle/>
        <a:p>
          <a:endParaRPr lang="en-IE"/>
        </a:p>
      </dgm:t>
    </dgm:pt>
    <dgm:pt modelId="{905DA32B-A2C3-4926-AFAA-D949B120471A}">
      <dgm:prSet phldrT="[Text]"/>
      <dgm:spPr>
        <a:solidFill>
          <a:srgbClr val="FF0000"/>
        </a:solidFill>
      </dgm:spPr>
      <dgm:t>
        <a:bodyPr/>
        <a:lstStyle/>
        <a:p>
          <a:r>
            <a:rPr lang="en-IE" dirty="0"/>
            <a:t>Is there an underlining message to this Myth?</a:t>
          </a:r>
        </a:p>
      </dgm:t>
    </dgm:pt>
    <dgm:pt modelId="{9EB83BEB-8611-433C-AF80-13C07C2EF884}" type="parTrans" cxnId="{6BED506F-51CE-423F-8BCB-70F0BBF1AFA9}">
      <dgm:prSet/>
      <dgm:spPr/>
      <dgm:t>
        <a:bodyPr/>
        <a:lstStyle/>
        <a:p>
          <a:endParaRPr lang="en-IE"/>
        </a:p>
      </dgm:t>
    </dgm:pt>
    <dgm:pt modelId="{EFDE9445-D96F-4D05-BE76-CDCC4929907C}" type="sibTrans" cxnId="{6BED506F-51CE-423F-8BCB-70F0BBF1AFA9}">
      <dgm:prSet/>
      <dgm:spPr/>
      <dgm:t>
        <a:bodyPr/>
        <a:lstStyle/>
        <a:p>
          <a:endParaRPr lang="en-IE"/>
        </a:p>
      </dgm:t>
    </dgm:pt>
    <dgm:pt modelId="{1D83579F-B45D-4660-8006-0653AA463864}" type="pres">
      <dgm:prSet presAssocID="{3019FEA4-C588-4603-907F-DF82523832E6}" presName="diagram" presStyleCnt="0">
        <dgm:presLayoutVars>
          <dgm:dir/>
          <dgm:resizeHandles val="exact"/>
        </dgm:presLayoutVars>
      </dgm:prSet>
      <dgm:spPr/>
    </dgm:pt>
    <dgm:pt modelId="{D0BA64FF-9A7E-4E18-B0D2-F7ACE4544C6A}" type="pres">
      <dgm:prSet presAssocID="{95CB84F4-7B6B-405A-9FA3-B1ADB7DCCF27}" presName="node" presStyleLbl="node1" presStyleIdx="0" presStyleCnt="4">
        <dgm:presLayoutVars>
          <dgm:bulletEnabled val="1"/>
        </dgm:presLayoutVars>
      </dgm:prSet>
      <dgm:spPr>
        <a:prstGeom prst="roundRect">
          <a:avLst/>
        </a:prstGeom>
      </dgm:spPr>
    </dgm:pt>
    <dgm:pt modelId="{2BC39A55-5393-4C04-B88C-D47D39489C4D}" type="pres">
      <dgm:prSet presAssocID="{35B232B9-F432-429D-985C-646E62EE755D}" presName="sibTrans" presStyleCnt="0"/>
      <dgm:spPr/>
    </dgm:pt>
    <dgm:pt modelId="{460251EF-D782-4F11-842B-23519910C3D4}" type="pres">
      <dgm:prSet presAssocID="{4E8FA183-99C8-44F4-9A7B-199B3B075E57}" presName="node" presStyleLbl="node1" presStyleIdx="1" presStyleCnt="4">
        <dgm:presLayoutVars>
          <dgm:bulletEnabled val="1"/>
        </dgm:presLayoutVars>
      </dgm:prSet>
      <dgm:spPr>
        <a:prstGeom prst="roundRect">
          <a:avLst/>
        </a:prstGeom>
      </dgm:spPr>
    </dgm:pt>
    <dgm:pt modelId="{B0F97FE9-A57E-4A82-9F2E-031C9D6990DB}" type="pres">
      <dgm:prSet presAssocID="{FCA238E4-6700-4942-B79D-37CC1FF1BE70}" presName="sibTrans" presStyleCnt="0"/>
      <dgm:spPr/>
    </dgm:pt>
    <dgm:pt modelId="{6866BCE8-B544-4794-8986-39F69F8975C1}" type="pres">
      <dgm:prSet presAssocID="{8276DA15-986B-46E2-843C-57E1DFA4034A}" presName="node" presStyleLbl="node1" presStyleIdx="2" presStyleCnt="4">
        <dgm:presLayoutVars>
          <dgm:bulletEnabled val="1"/>
        </dgm:presLayoutVars>
      </dgm:prSet>
      <dgm:spPr>
        <a:prstGeom prst="roundRect">
          <a:avLst/>
        </a:prstGeom>
      </dgm:spPr>
    </dgm:pt>
    <dgm:pt modelId="{CB90359A-102D-4C7E-A5E7-EBCE22A334C5}" type="pres">
      <dgm:prSet presAssocID="{18F70965-88C3-43B7-930A-60058F7D3BCE}" presName="sibTrans" presStyleCnt="0"/>
      <dgm:spPr/>
    </dgm:pt>
    <dgm:pt modelId="{F0A10682-F92C-410C-BC84-BA415C448EFC}" type="pres">
      <dgm:prSet presAssocID="{905DA32B-A2C3-4926-AFAA-D949B120471A}" presName="node" presStyleLbl="node1" presStyleIdx="3" presStyleCnt="4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74D29B06-DDFA-476A-B607-D63E7CE9B7B2}" type="presOf" srcId="{95CB84F4-7B6B-405A-9FA3-B1ADB7DCCF27}" destId="{D0BA64FF-9A7E-4E18-B0D2-F7ACE4544C6A}" srcOrd="0" destOrd="0" presId="urn:microsoft.com/office/officeart/2005/8/layout/default"/>
    <dgm:cxn modelId="{58D73A5D-F090-4A8A-8D03-5FD9D2A2909D}" srcId="{3019FEA4-C588-4603-907F-DF82523832E6}" destId="{8276DA15-986B-46E2-843C-57E1DFA4034A}" srcOrd="2" destOrd="0" parTransId="{4F48A8B6-F8B9-4D04-B880-2625153B01F1}" sibTransId="{18F70965-88C3-43B7-930A-60058F7D3BCE}"/>
    <dgm:cxn modelId="{E7D89C49-C139-4CA0-8167-1D6E18A102AE}" srcId="{3019FEA4-C588-4603-907F-DF82523832E6}" destId="{95CB84F4-7B6B-405A-9FA3-B1ADB7DCCF27}" srcOrd="0" destOrd="0" parTransId="{6D63FBC6-FA48-447C-A6E9-DAD154B29BD1}" sibTransId="{35B232B9-F432-429D-985C-646E62EE755D}"/>
    <dgm:cxn modelId="{6BED506F-51CE-423F-8BCB-70F0BBF1AFA9}" srcId="{3019FEA4-C588-4603-907F-DF82523832E6}" destId="{905DA32B-A2C3-4926-AFAA-D949B120471A}" srcOrd="3" destOrd="0" parTransId="{9EB83BEB-8611-433C-AF80-13C07C2EF884}" sibTransId="{EFDE9445-D96F-4D05-BE76-CDCC4929907C}"/>
    <dgm:cxn modelId="{81B66854-DE7E-4B66-AB60-539B30197A2D}" type="presOf" srcId="{8276DA15-986B-46E2-843C-57E1DFA4034A}" destId="{6866BCE8-B544-4794-8986-39F69F8975C1}" srcOrd="0" destOrd="0" presId="urn:microsoft.com/office/officeart/2005/8/layout/default"/>
    <dgm:cxn modelId="{DBCB04B5-EE64-4775-A242-588E49B9FF13}" srcId="{3019FEA4-C588-4603-907F-DF82523832E6}" destId="{4E8FA183-99C8-44F4-9A7B-199B3B075E57}" srcOrd="1" destOrd="0" parTransId="{DFCFD5AA-DEAD-4327-9497-C1721D3D9FBE}" sibTransId="{FCA238E4-6700-4942-B79D-37CC1FF1BE70}"/>
    <dgm:cxn modelId="{A6A90ED5-E15C-4981-BCB1-A09D6E2AE9CB}" type="presOf" srcId="{3019FEA4-C588-4603-907F-DF82523832E6}" destId="{1D83579F-B45D-4660-8006-0653AA463864}" srcOrd="0" destOrd="0" presId="urn:microsoft.com/office/officeart/2005/8/layout/default"/>
    <dgm:cxn modelId="{710884F6-AFD1-4A84-8A19-3C252AEA92DF}" type="presOf" srcId="{4E8FA183-99C8-44F4-9A7B-199B3B075E57}" destId="{460251EF-D782-4F11-842B-23519910C3D4}" srcOrd="0" destOrd="0" presId="urn:microsoft.com/office/officeart/2005/8/layout/default"/>
    <dgm:cxn modelId="{6F3D1CF9-6E4B-4062-9D14-B623AB471EB6}" type="presOf" srcId="{905DA32B-A2C3-4926-AFAA-D949B120471A}" destId="{F0A10682-F92C-410C-BC84-BA415C448EFC}" srcOrd="0" destOrd="0" presId="urn:microsoft.com/office/officeart/2005/8/layout/default"/>
    <dgm:cxn modelId="{45DF62A4-5527-4DC3-BAAD-85DD5D5BF895}" type="presParOf" srcId="{1D83579F-B45D-4660-8006-0653AA463864}" destId="{D0BA64FF-9A7E-4E18-B0D2-F7ACE4544C6A}" srcOrd="0" destOrd="0" presId="urn:microsoft.com/office/officeart/2005/8/layout/default"/>
    <dgm:cxn modelId="{89E64055-78F7-4F3A-845B-4120F526517D}" type="presParOf" srcId="{1D83579F-B45D-4660-8006-0653AA463864}" destId="{2BC39A55-5393-4C04-B88C-D47D39489C4D}" srcOrd="1" destOrd="0" presId="urn:microsoft.com/office/officeart/2005/8/layout/default"/>
    <dgm:cxn modelId="{8F9759BC-EBD1-439A-A259-066F349AA958}" type="presParOf" srcId="{1D83579F-B45D-4660-8006-0653AA463864}" destId="{460251EF-D782-4F11-842B-23519910C3D4}" srcOrd="2" destOrd="0" presId="urn:microsoft.com/office/officeart/2005/8/layout/default"/>
    <dgm:cxn modelId="{7BE66658-AF3D-4B3A-BBED-C750481DD33F}" type="presParOf" srcId="{1D83579F-B45D-4660-8006-0653AA463864}" destId="{B0F97FE9-A57E-4A82-9F2E-031C9D6990DB}" srcOrd="3" destOrd="0" presId="urn:microsoft.com/office/officeart/2005/8/layout/default"/>
    <dgm:cxn modelId="{C920A0B3-C3A9-42DA-9FDC-8F0F94195AA6}" type="presParOf" srcId="{1D83579F-B45D-4660-8006-0653AA463864}" destId="{6866BCE8-B544-4794-8986-39F69F8975C1}" srcOrd="4" destOrd="0" presId="urn:microsoft.com/office/officeart/2005/8/layout/default"/>
    <dgm:cxn modelId="{BA1AA86D-8AAB-46AB-A7D7-7E3F064B2616}" type="presParOf" srcId="{1D83579F-B45D-4660-8006-0653AA463864}" destId="{CB90359A-102D-4C7E-A5E7-EBCE22A334C5}" srcOrd="5" destOrd="0" presId="urn:microsoft.com/office/officeart/2005/8/layout/default"/>
    <dgm:cxn modelId="{C05103E0-D986-4A7D-A276-212858ECF888}" type="presParOf" srcId="{1D83579F-B45D-4660-8006-0653AA463864}" destId="{F0A10682-F92C-410C-BC84-BA415C448EFC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BA64FF-9A7E-4E18-B0D2-F7ACE4544C6A}">
      <dsp:nvSpPr>
        <dsp:cNvPr id="0" name=""/>
        <dsp:cNvSpPr/>
      </dsp:nvSpPr>
      <dsp:spPr>
        <a:xfrm>
          <a:off x="799" y="396130"/>
          <a:ext cx="3119809" cy="1871885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600" kern="1200" dirty="0"/>
            <a:t>Outline the Egyptian Journey to the Afterlife.</a:t>
          </a:r>
        </a:p>
      </dsp:txBody>
      <dsp:txXfrm>
        <a:off x="92177" y="487508"/>
        <a:ext cx="2937053" cy="1689129"/>
      </dsp:txXfrm>
    </dsp:sp>
    <dsp:sp modelId="{460251EF-D782-4F11-842B-23519910C3D4}">
      <dsp:nvSpPr>
        <dsp:cNvPr id="0" name=""/>
        <dsp:cNvSpPr/>
      </dsp:nvSpPr>
      <dsp:spPr>
        <a:xfrm>
          <a:off x="3432590" y="396130"/>
          <a:ext cx="3119809" cy="1871885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600" kern="1200" dirty="0"/>
            <a:t>What does this Myth tell us about Egyptian values?</a:t>
          </a:r>
        </a:p>
      </dsp:txBody>
      <dsp:txXfrm>
        <a:off x="3523968" y="487508"/>
        <a:ext cx="2937053" cy="1689129"/>
      </dsp:txXfrm>
    </dsp:sp>
    <dsp:sp modelId="{6866BCE8-B544-4794-8986-39F69F8975C1}">
      <dsp:nvSpPr>
        <dsp:cNvPr id="0" name=""/>
        <dsp:cNvSpPr/>
      </dsp:nvSpPr>
      <dsp:spPr>
        <a:xfrm>
          <a:off x="799" y="2579996"/>
          <a:ext cx="3119809" cy="18718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600" kern="1200" dirty="0"/>
            <a:t>How do the Egyptians believe they will be judged?</a:t>
          </a:r>
        </a:p>
      </dsp:txBody>
      <dsp:txXfrm>
        <a:off x="92177" y="2671374"/>
        <a:ext cx="2937053" cy="1689129"/>
      </dsp:txXfrm>
    </dsp:sp>
    <dsp:sp modelId="{F0A10682-F92C-410C-BC84-BA415C448EFC}">
      <dsp:nvSpPr>
        <dsp:cNvPr id="0" name=""/>
        <dsp:cNvSpPr/>
      </dsp:nvSpPr>
      <dsp:spPr>
        <a:xfrm>
          <a:off x="3432590" y="2579996"/>
          <a:ext cx="3119809" cy="1871885"/>
        </a:xfrm>
        <a:prstGeom prst="round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600" kern="1200" dirty="0"/>
            <a:t>Is there an underlining message to this Myth?</a:t>
          </a:r>
        </a:p>
      </dsp:txBody>
      <dsp:txXfrm>
        <a:off x="3523968" y="2671374"/>
        <a:ext cx="2937053" cy="16891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B7555-6F42-4E58-8253-095CE507F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31E0DB-8C24-4C80-8ACE-2DC328D906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250F08-17F5-412A-A7F1-868C54C28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7A150-6304-49F6-9296-D338D3FEAE56}" type="datetimeFigureOut">
              <a:rPr lang="en-IE" smtClean="0"/>
              <a:t>05/02/2021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28A427-A6EC-4FF2-B9F6-67051E424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3460B3-8010-4B38-B23C-407F63A8A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74BB7-1D8D-4C81-B0D6-349117BA765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02365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C37EC-FD48-41FB-822C-162ADA617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B520E6-F3C4-4CC2-952F-078344A263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11D6CE-C229-4C9C-88E9-6B25083F9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7A150-6304-49F6-9296-D338D3FEAE56}" type="datetimeFigureOut">
              <a:rPr lang="en-IE" smtClean="0"/>
              <a:t>05/02/2021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9DB67B-9229-4327-8125-D4996ADAE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5A400B-06D6-41EA-AD68-E03B5C1C8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74BB7-1D8D-4C81-B0D6-349117BA765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55474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D7F8DF-AE69-4561-ABA3-B114D339F3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13C55D-2E69-4BB5-9308-9D5B7AFAC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172708-BE22-42F9-ACD7-8231FD395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7A150-6304-49F6-9296-D338D3FEAE56}" type="datetimeFigureOut">
              <a:rPr lang="en-IE" smtClean="0"/>
              <a:t>05/02/2021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E9C6C-3EA3-4B1A-B82D-7A50F5AE3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FCC41D-154E-4214-B8E0-475A9E07D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74BB7-1D8D-4C81-B0D6-349117BA765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09896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71C2C-73C7-4D9A-B606-82A6893EB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4A441B-1EB2-430D-93A2-0920D8FD82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2049FF-FABB-435D-BF35-29BB960E2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7A150-6304-49F6-9296-D338D3FEAE56}" type="datetimeFigureOut">
              <a:rPr lang="en-IE" smtClean="0"/>
              <a:t>05/02/2021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733CEF-7086-48B1-92B7-43E2EBD4E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69EE1D-08E9-4CE6-B820-356C6D680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74BB7-1D8D-4C81-B0D6-349117BA765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76771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244C9-DF45-401A-B3D3-58885F6E6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6FAEA0-EB72-4466-9235-BA3C7F874F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46E85F-8C1A-421E-B1FC-21FA603F7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7A150-6304-49F6-9296-D338D3FEAE56}" type="datetimeFigureOut">
              <a:rPr lang="en-IE" smtClean="0"/>
              <a:t>05/02/2021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CD9FBA-D81E-47EC-A07F-70A3A012D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3508C9-B671-4CB5-9086-7871780B1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74BB7-1D8D-4C81-B0D6-349117BA765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74553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22FB4-EC38-458D-9719-A08FD3DD6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30D88-E360-40DE-AFB7-6851B3DDF3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34D4C6-96DD-48C9-B582-6C09044E65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6EB93B-5413-4BAD-8711-B927C6DBC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7A150-6304-49F6-9296-D338D3FEAE56}" type="datetimeFigureOut">
              <a:rPr lang="en-IE" smtClean="0"/>
              <a:t>05/02/2021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26535E-6062-4145-B54A-4ACF63CB6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C8EBEC-F481-4BC3-B691-2BB6C8D34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74BB7-1D8D-4C81-B0D6-349117BA765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53287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71B20-A20F-4CD4-AA9B-D19E03F21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AADD6E-B887-494A-A1DE-3DA7A539C3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56BDF2-144E-4F38-AB61-5D5BBF3119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E2BC5B-9217-4FA0-87FA-2B87C9446A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72862B-5C72-46D1-AE98-3562AAE679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2D5AED6-DF4D-42D0-90BB-824174F15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7A150-6304-49F6-9296-D338D3FEAE56}" type="datetimeFigureOut">
              <a:rPr lang="en-IE" smtClean="0"/>
              <a:t>05/02/2021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718195-94D1-4C2A-B0F0-5410CF37B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2537AF-07D2-492F-85D7-5CF6A1C9E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74BB7-1D8D-4C81-B0D6-349117BA765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25362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3A99C-B830-427C-BB2B-684B526C4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915A52-2539-46AD-8D94-EDE61BAEA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7A150-6304-49F6-9296-D338D3FEAE56}" type="datetimeFigureOut">
              <a:rPr lang="en-IE" smtClean="0"/>
              <a:t>05/02/2021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5450AE-3638-4C13-933A-77B853688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DC8B4D-4525-48A5-993A-9D9F7CD07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74BB7-1D8D-4C81-B0D6-349117BA765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04837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A2977C-44B8-4874-BB06-68AEAC6E7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7A150-6304-49F6-9296-D338D3FEAE56}" type="datetimeFigureOut">
              <a:rPr lang="en-IE" smtClean="0"/>
              <a:t>05/02/2021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E05650-ED48-45DB-A8D3-453ECB704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173F2B-86A2-48CC-8DD9-CA023E2AE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74BB7-1D8D-4C81-B0D6-349117BA765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69241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99FFA-DE4B-4212-850B-A06F4E6D0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C45358-32ED-4D46-A7B6-289AAF13A5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3D59A2-4E4D-454D-969C-814328A62D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D010D7-E3CE-4EAC-90B6-90897464A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7A150-6304-49F6-9296-D338D3FEAE56}" type="datetimeFigureOut">
              <a:rPr lang="en-IE" smtClean="0"/>
              <a:t>05/02/2021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8D217D-7296-484F-8A71-BEB178293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204DA5-AD87-4EB7-829B-CFFC13D85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74BB7-1D8D-4C81-B0D6-349117BA765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11364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943CC-832D-4C22-93D4-16569DF19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523D8F-A791-423D-8733-EE153FA97C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A8696F-D024-4BCA-8BA1-B56F921D23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E79D8E-FD09-47E6-8844-FEAB6309E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7A150-6304-49F6-9296-D338D3FEAE56}" type="datetimeFigureOut">
              <a:rPr lang="en-IE" smtClean="0"/>
              <a:t>05/02/2021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AC8216-CA05-4368-A642-2FD69EDE0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24A77E-0689-4CC9-AFDF-B632FA127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74BB7-1D8D-4C81-B0D6-349117BA765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73099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A7842C-B752-47D5-9FF1-2CFC4D786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76D185-28A3-44BB-B198-AF2EBFE9DC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4337E3-BD87-4248-A841-0E36C0236C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97A150-6304-49F6-9296-D338D3FEAE56}" type="datetimeFigureOut">
              <a:rPr lang="en-IE" smtClean="0"/>
              <a:t>05/02/2021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6E0F91-B255-49AC-A53D-09668A216C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EB36E-D76A-4E70-8089-AC16B0595D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C74BB7-1D8D-4C81-B0D6-349117BA765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7290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hyperlink" Target="https://youtu.be/1yv_MXNYbAo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E614F1C-2D93-42D0-B229-7681994499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7403089" y="0"/>
            <a:ext cx="4788912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9EF785-0DC0-42AD-8984-FBEF98518C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74735" y="640081"/>
            <a:ext cx="3377183" cy="3708895"/>
          </a:xfrm>
          <a:noFill/>
        </p:spPr>
        <p:txBody>
          <a:bodyPr>
            <a:normAutofit/>
          </a:bodyPr>
          <a:lstStyle/>
          <a:p>
            <a:pPr algn="l"/>
            <a:r>
              <a:rPr lang="en-IE" sz="4400">
                <a:solidFill>
                  <a:schemeClr val="bg1"/>
                </a:solidFill>
              </a:rPr>
              <a:t>Journey Through the Duat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EDE41C-E513-47DA-8572-25CF6AB931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74735" y="4571999"/>
            <a:ext cx="3377184" cy="1645921"/>
          </a:xfrm>
          <a:noFill/>
        </p:spPr>
        <p:txBody>
          <a:bodyPr>
            <a:normAutofit/>
          </a:bodyPr>
          <a:lstStyle/>
          <a:p>
            <a:pPr algn="l"/>
            <a:r>
              <a:rPr lang="en-IE" sz="2000">
                <a:solidFill>
                  <a:schemeClr val="bg1"/>
                </a:solidFill>
              </a:rPr>
              <a:t>Ancient Egypt</a:t>
            </a:r>
          </a:p>
        </p:txBody>
      </p:sp>
      <p:pic>
        <p:nvPicPr>
          <p:cNvPr id="6" name="Picture 5" descr="A picture containing text, photo, group, covered&#10;&#10;Description automatically generated">
            <a:extLst>
              <a:ext uri="{FF2B5EF4-FFF2-40B4-BE49-F238E27FC236}">
                <a16:creationId xmlns:a16="http://schemas.microsoft.com/office/drawing/2014/main" id="{68AE8464-B744-4CD0-ADAA-8A343D3317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" r="12793" b="1"/>
          <a:stretch/>
        </p:blipFill>
        <p:spPr>
          <a:xfrm>
            <a:off x="20" y="10"/>
            <a:ext cx="7534636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868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E614F1C-2D93-42D0-B229-7681994499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7403089" y="0"/>
            <a:ext cx="4788912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22A1FD-5AD6-4448-B0AD-E3DE384FE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4735" y="640081"/>
            <a:ext cx="3377183" cy="3708895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What do you believe happens after we die?</a:t>
            </a:r>
          </a:p>
        </p:txBody>
      </p:sp>
      <p:pic>
        <p:nvPicPr>
          <p:cNvPr id="5" name="Content Placeholder 4" descr="A person standing on top of a pole&#10;&#10;Description automatically generated">
            <a:extLst>
              <a:ext uri="{FF2B5EF4-FFF2-40B4-BE49-F238E27FC236}">
                <a16:creationId xmlns:a16="http://schemas.microsoft.com/office/drawing/2014/main" id="{8551B692-8E1B-43FA-A37C-179F3343FD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0" r="19089"/>
          <a:stretch/>
        </p:blipFill>
        <p:spPr>
          <a:xfrm>
            <a:off x="20" y="10"/>
            <a:ext cx="7534636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456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E614F1C-2D93-42D0-B229-7681994499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7403089" y="0"/>
            <a:ext cx="4788912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2F3692-22C6-49FF-8377-98ED24718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4735" y="640081"/>
            <a:ext cx="3377183" cy="3708895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Note on Apophis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264C4-8586-43CE-947C-623A7DA762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74735" y="4571999"/>
            <a:ext cx="3377184" cy="1645921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>
                <a:solidFill>
                  <a:schemeClr val="bg1"/>
                </a:solidFill>
              </a:rPr>
              <a:t>Another name for Apophis – the snake/god of chaos in the Underworld – is Apep.</a:t>
            </a:r>
          </a:p>
        </p:txBody>
      </p:sp>
      <p:pic>
        <p:nvPicPr>
          <p:cNvPr id="6" name="Picture 5" descr="A picture containing table, sitting, dark, motorcycle&#10;&#10;Description automatically generated">
            <a:extLst>
              <a:ext uri="{FF2B5EF4-FFF2-40B4-BE49-F238E27FC236}">
                <a16:creationId xmlns:a16="http://schemas.microsoft.com/office/drawing/2014/main" id="{509492E1-C6B9-433C-A9EF-EA915F22B3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0" r="2" b="2"/>
          <a:stretch/>
        </p:blipFill>
        <p:spPr>
          <a:xfrm>
            <a:off x="20" y="10"/>
            <a:ext cx="7534636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9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Delay 4">
            <a:extLst>
              <a:ext uri="{FF2B5EF4-FFF2-40B4-BE49-F238E27FC236}">
                <a16:creationId xmlns:a16="http://schemas.microsoft.com/office/drawing/2014/main" id="{02AA7F48-AC6A-4EEF-8C54-7499CF8059B4}"/>
              </a:ext>
            </a:extLst>
          </p:cNvPr>
          <p:cNvSpPr/>
          <p:nvPr/>
        </p:nvSpPr>
        <p:spPr>
          <a:xfrm>
            <a:off x="0" y="0"/>
            <a:ext cx="3924300" cy="6858000"/>
          </a:xfrm>
          <a:prstGeom prst="flowChartDelay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721B47-48A0-4E8F-9E63-D2CD8C1BD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840" y="2068670"/>
            <a:ext cx="2768600" cy="2720658"/>
          </a:xfrm>
        </p:spPr>
        <p:txBody>
          <a:bodyPr>
            <a:normAutofit fontScale="90000"/>
          </a:bodyPr>
          <a:lstStyle/>
          <a:p>
            <a:r>
              <a:rPr lang="en-IE" b="1" dirty="0"/>
              <a:t>Myth Analysis:</a:t>
            </a:r>
            <a:br>
              <a:rPr lang="en-IE" b="1" dirty="0"/>
            </a:br>
            <a:br>
              <a:rPr lang="en-IE" b="1" dirty="0"/>
            </a:br>
            <a:r>
              <a:rPr lang="en-IE" b="1" dirty="0">
                <a:hlinkClick r:id="rId2"/>
              </a:rPr>
              <a:t>The Book of the Dead</a:t>
            </a:r>
            <a:endParaRPr lang="en-IE" b="1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39830D7-EE34-47D5-86B9-6EF0169EE1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71006795"/>
              </p:ext>
            </p:extLst>
          </p:nvPr>
        </p:nvGraphicFramePr>
        <p:xfrm>
          <a:off x="4419600" y="1004993"/>
          <a:ext cx="6553200" cy="48480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898297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2E29FC2F614C4F8CCA38E47616219B" ma:contentTypeVersion="13" ma:contentTypeDescription="Create a new document." ma:contentTypeScope="" ma:versionID="e70e6206889af6f3f6f6022be6118ce4">
  <xsd:schema xmlns:xsd="http://www.w3.org/2001/XMLSchema" xmlns:xs="http://www.w3.org/2001/XMLSchema" xmlns:p="http://schemas.microsoft.com/office/2006/metadata/properties" xmlns:ns3="e994e2ca-6e66-4cfb-89b9-1548a5955a3d" xmlns:ns4="cb5eaccf-a245-42c2-b35a-2f5906cd0fb6" targetNamespace="http://schemas.microsoft.com/office/2006/metadata/properties" ma:root="true" ma:fieldsID="6200e3c317e2ac245743f6d767db57c1" ns3:_="" ns4:_="">
    <xsd:import namespace="e994e2ca-6e66-4cfb-89b9-1548a5955a3d"/>
    <xsd:import namespace="cb5eaccf-a245-42c2-b35a-2f5906cd0fb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94e2ca-6e66-4cfb-89b9-1548a5955a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5eaccf-a245-42c2-b35a-2f5906cd0fb6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B563FA3-E284-4C06-9B3D-199864510669}">
  <ds:schemaRefs>
    <ds:schemaRef ds:uri="http://schemas.microsoft.com/office/2006/metadata/properties"/>
    <ds:schemaRef ds:uri="cb5eaccf-a245-42c2-b35a-2f5906cd0fb6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e994e2ca-6e66-4cfb-89b9-1548a5955a3d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DFE7C91-4EDB-4ABA-8FF6-BD38625ECB3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7435760-C784-4E5A-8BA4-A5C68AA2340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994e2ca-6e66-4cfb-89b9-1548a5955a3d"/>
    <ds:schemaRef ds:uri="cb5eaccf-a245-42c2-b35a-2f5906cd0fb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83</Words>
  <Application>Microsoft Office PowerPoint</Application>
  <PresentationFormat>Widescreen</PresentationFormat>
  <Paragraphs>10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Journey Through the Duat</vt:lpstr>
      <vt:lpstr>What do you believe happens after we die?</vt:lpstr>
      <vt:lpstr>Note on Apophis</vt:lpstr>
      <vt:lpstr>Myth Analysis:  The Book of the Dead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Journey Through the Duat</dc:title>
  <dc:creator>Seamus O'Sullivan</dc:creator>
  <cp:lastModifiedBy>Seamus O'Sullivan</cp:lastModifiedBy>
  <cp:revision>2</cp:revision>
  <dcterms:created xsi:type="dcterms:W3CDTF">2020-10-11T20:22:30Z</dcterms:created>
  <dcterms:modified xsi:type="dcterms:W3CDTF">2021-02-05T14:28:44Z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0x010100802E29FC2F614C4F8CCA38E47616219B</vt:lpwstr>
  </property>
</Properties>
</file>