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5936-76A8-4E52-BD79-9F9A4EA5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07CE-93B4-47C2-A369-6567C7E1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8F8A9-2D66-4150-A2E8-83D6CB1A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E615A-54AE-40D3-A8B3-E32BE693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0949-30C4-4EB8-92EB-42165FF8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311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41F2-E41B-41A5-ACA8-E852E36C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BBEB2-DEF4-4E37-AC88-6D0B91A28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00325-A016-45A9-A0BF-297511BB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6ACD-C62F-4E7C-82F8-367F7281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2B97-BB34-4C36-A71A-48EA242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47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71E98-7E82-4169-87E0-7D9CDE6E3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FD1E8-D8D8-4651-B35E-1A27B9432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78B3-E9F6-43FC-81BE-6287267B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55DA-59EF-463C-8545-17E0B427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A8E53-DB35-4271-B50C-3F12295D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4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AF59-E1BB-47A3-BDA1-D7C86863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C4EC-E328-4DE2-B24F-140BB4E4F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0CB1-9B9F-47A0-8A09-CED341F1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47E3-8878-428E-8380-5DAABEC0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75B9-76A2-48AB-976B-6AD49D99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2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3B89-4A58-47D1-8972-61B37ABF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F1A62-0F05-4E72-A989-C2C953CB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28EE-216E-4994-A4D0-60BDB3BA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E068-CE96-48AA-9CAC-C3D3E43D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C9D5-280F-47D3-97C6-6B0BC949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269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57CB-6B6D-4FD7-AEEB-4F6899F7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32E6-5C52-47C5-AE32-25CCB716F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C67F7-44D4-4871-AB49-155784663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6F5D1-A9F8-429E-9291-85BACACD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57C94-2179-4D3C-8BB2-1830A4A1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B7736-D704-478B-AED9-F142F069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33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2712-7069-4A8E-A35B-8D4718EC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5B90E-3895-47C4-AC05-C08287744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81F59-A9A2-4128-9044-2B834634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CC27E-9B30-4ADF-925A-323EC2C80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7C591-87D0-450C-AC5C-D8F3AB0E6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B209B-9F33-4EFC-B3E8-6AAF01D4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095A6-5DC4-4119-A906-0C1D4BAC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725B4-8EBB-4BEE-9070-3490E09E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18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CF69-11E9-42C8-A804-9E9C8AFA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D8844-3053-421F-93AC-D6710494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1648D-2088-4211-AF77-73D66AA9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02C1C-B25C-4854-80AA-164860DA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8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38FD1-972C-4900-B72D-B1156E79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06362-8178-4AF7-AF45-3F2D7117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0FFEA-B4C5-485D-94A5-71577C5D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80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BEE3-FF71-45E7-93DE-9EDDD59E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2D730-D826-43F6-849B-F28885B8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52E82-EC02-4DD6-9C36-E0D9A23E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E2AD6-62AB-4C3A-BBBB-84AA4B3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40B8-4F76-466D-9EF9-C7CBF4BF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4CEC6-1A03-41F8-B7EF-52E6F28B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93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369C-3F06-4145-99B0-2D3DE031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DEEE2-DC7C-4C0F-989F-8F7531468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EF0D9-92BA-41F0-8CE4-5800E18B3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2334E-2B44-4AF6-9402-FFDC9745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C3C08-E723-4C36-A111-92ED6BA4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F58AC-1291-41CB-B302-68262046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664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3A3BF-A16A-48E2-8593-7A76157E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A2BA0-6A16-4A73-AB6B-AAF363B2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B3FC-1739-4385-B4D1-DC0E627E2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139D2-B1C7-4161-B4DC-99C869152EF0}" type="datetimeFigureOut">
              <a:rPr lang="en-IE" smtClean="0"/>
              <a:t>19/02/2021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D4F2B-5554-4048-BDAA-52EA607BE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5C770-A5AE-447B-A33C-149AEF515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BE65-0225-42BB-89A7-862C4791C0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37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D7C1-AE16-4899-9CAE-72726A848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352"/>
            <a:ext cx="9144000" cy="93503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Athenian Democracy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273AE-253A-423B-922A-9DDE07A8A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0519"/>
            <a:ext cx="9144000" cy="3457281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Demos-</a:t>
            </a:r>
            <a:r>
              <a:rPr lang="en-US" dirty="0" err="1"/>
              <a:t>Kratia</a:t>
            </a:r>
            <a:r>
              <a:rPr lang="en-US" dirty="0"/>
              <a:t> = People-Power</a:t>
            </a:r>
            <a:br>
              <a:rPr lang="en-IE" dirty="0"/>
            </a:br>
            <a:r>
              <a:rPr lang="en-IE" dirty="0"/>
              <a:t>The Athenians tried to allow as many citizens as possible to engage in politics and allowed for several thousands to engage in political matters during their meet-ups at the </a:t>
            </a:r>
            <a:r>
              <a:rPr lang="en-IE" i="1" dirty="0" err="1"/>
              <a:t>Ekklesia</a:t>
            </a:r>
            <a:r>
              <a:rPr lang="en-IE" dirty="0"/>
              <a:t>, where thousands could come to propose laws, report lawsuits, or discuss matters of state.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IE" dirty="0" err="1"/>
              <a:t>owever</a:t>
            </a:r>
            <a:r>
              <a:rPr lang="en-IE" dirty="0"/>
              <a:t>, a “citizen” only meant an Athenian adult male, so non-Athenians, women, children and slaves could not vote or change laws.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1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8A84-BF51-4A13-9FFA-2F71E430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4D01-4E3B-497A-8B9F-5F6BB1F1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7F07C-DD9C-4BCC-B8E6-16DAEBAE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4928C3-A0E7-4BD7-8215-1E37925160C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010144" y="1060705"/>
            <a:ext cx="1813776" cy="222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B6DD892-0872-4631-97B0-70B11C687ADB}"/>
              </a:ext>
            </a:extLst>
          </p:cNvPr>
          <p:cNvSpPr/>
          <p:nvPr/>
        </p:nvSpPr>
        <p:spPr>
          <a:xfrm>
            <a:off x="9823920" y="103774"/>
            <a:ext cx="2149311" cy="19582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Elected Magistrates (e.g. </a:t>
            </a:r>
            <a:r>
              <a:rPr lang="en-US" dirty="0" err="1">
                <a:solidFill>
                  <a:schemeClr val="tx1"/>
                </a:solidFill>
              </a:rPr>
              <a:t>Strategoi</a:t>
            </a:r>
            <a:r>
              <a:rPr lang="en-US" dirty="0">
                <a:solidFill>
                  <a:schemeClr val="tx1"/>
                </a:solidFill>
              </a:rPr>
              <a:t>). These needed to know what they were doing or Athens would collapse. 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EB0D33-E32D-402E-9975-80A8C4A089A8}"/>
              </a:ext>
            </a:extLst>
          </p:cNvPr>
          <p:cNvCxnSpPr/>
          <p:nvPr/>
        </p:nvCxnSpPr>
        <p:spPr>
          <a:xfrm flipH="1" flipV="1">
            <a:off x="3186260" y="681037"/>
            <a:ext cx="1093509" cy="4531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37CF5-8679-45E9-B4B8-009C32901532}"/>
              </a:ext>
            </a:extLst>
          </p:cNvPr>
          <p:cNvSpPr/>
          <p:nvPr/>
        </p:nvSpPr>
        <p:spPr>
          <a:xfrm>
            <a:off x="1062480" y="216816"/>
            <a:ext cx="2149311" cy="1126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Sorted Magistrates had a number of different roles, like our ministers today.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443A49-9E57-4620-AD78-755B3EB416F3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976104" y="2834515"/>
            <a:ext cx="1085710" cy="6816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0A35C7-2780-4C2B-BD8D-5CED4183F531}"/>
              </a:ext>
            </a:extLst>
          </p:cNvPr>
          <p:cNvSpPr/>
          <p:nvPr/>
        </p:nvSpPr>
        <p:spPr>
          <a:xfrm>
            <a:off x="9987158" y="3516198"/>
            <a:ext cx="2149311" cy="1206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500 Sorted Boule, to oversee </a:t>
            </a:r>
            <a:r>
              <a:rPr lang="en-US" dirty="0" err="1">
                <a:solidFill>
                  <a:schemeClr val="tx1"/>
                </a:solidFill>
              </a:rPr>
              <a:t>Ekklesia</a:t>
            </a:r>
            <a:r>
              <a:rPr lang="en-US" dirty="0">
                <a:solidFill>
                  <a:schemeClr val="tx1"/>
                </a:solidFill>
              </a:rPr>
              <a:t> and coordinate with Magistrates.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BC1EE7-EE25-4B37-A40D-ABF0029C3EDC}"/>
              </a:ext>
            </a:extLst>
          </p:cNvPr>
          <p:cNvCxnSpPr>
            <a:cxnSpLocks/>
            <a:stCxn id="17" idx="0"/>
          </p:cNvCxnSpPr>
          <p:nvPr/>
        </p:nvCxnSpPr>
        <p:spPr>
          <a:xfrm>
            <a:off x="1034203" y="3617668"/>
            <a:ext cx="1050805" cy="4185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000F06-FECD-4D19-930F-C889A8352AEA}"/>
              </a:ext>
            </a:extLst>
          </p:cNvPr>
          <p:cNvCxnSpPr>
            <a:cxnSpLocks/>
          </p:cNvCxnSpPr>
          <p:nvPr/>
        </p:nvCxnSpPr>
        <p:spPr>
          <a:xfrm flipH="1">
            <a:off x="1602557" y="2175107"/>
            <a:ext cx="506301" cy="1949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83FC1D8-00BA-4342-9066-B3674B803726}"/>
              </a:ext>
            </a:extLst>
          </p:cNvPr>
          <p:cNvSpPr/>
          <p:nvPr/>
        </p:nvSpPr>
        <p:spPr>
          <a:xfrm>
            <a:off x="33292" y="2370039"/>
            <a:ext cx="2149311" cy="782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Sorted Judges made rulings on legal matters.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2695E4-C316-4692-A19F-840DFF9B7BC6}"/>
              </a:ext>
            </a:extLst>
          </p:cNvPr>
          <p:cNvCxnSpPr>
            <a:cxnSpLocks/>
          </p:cNvCxnSpPr>
          <p:nvPr/>
        </p:nvCxnSpPr>
        <p:spPr>
          <a:xfrm flipH="1" flipV="1">
            <a:off x="1953438" y="4501448"/>
            <a:ext cx="885603" cy="2746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4B4DE-8473-44C7-82CF-CC4CDADD58AF}"/>
              </a:ext>
            </a:extLst>
          </p:cNvPr>
          <p:cNvSpPr/>
          <p:nvPr/>
        </p:nvSpPr>
        <p:spPr>
          <a:xfrm>
            <a:off x="-40453" y="3617668"/>
            <a:ext cx="2149311" cy="1532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Ekklesia</a:t>
            </a:r>
            <a:r>
              <a:rPr lang="en-US" dirty="0">
                <a:solidFill>
                  <a:schemeClr val="tx1"/>
                </a:solidFill>
              </a:rPr>
              <a:t> made up of any number of Athenian citizens (could measure in the thousands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0DD-7727-47A9-9805-1F84AE686EC3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Sortition (The </a:t>
            </a:r>
            <a:r>
              <a:rPr lang="en-US" dirty="0" err="1">
                <a:latin typeface="Algerian" panose="04020705040A02060702" pitchFamily="82" charset="0"/>
              </a:rPr>
              <a:t>Kleroterion</a:t>
            </a:r>
            <a:r>
              <a:rPr lang="en-US" dirty="0">
                <a:latin typeface="Algerian" panose="04020705040A02060702" pitchFamily="82" charset="0"/>
              </a:rPr>
              <a:t>)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EABF-F57B-43F5-A11B-15F8D23A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Ekklesia</a:t>
            </a:r>
            <a:r>
              <a:rPr lang="en-US" dirty="0"/>
              <a:t> was a gathering of any number of citizens who wished to talk in the assembly.</a:t>
            </a:r>
          </a:p>
          <a:p>
            <a:r>
              <a:rPr lang="en-US" dirty="0"/>
              <a:t>Some magistrates were elected by votes out of a necessity to have a skilled official in their position.</a:t>
            </a:r>
          </a:p>
          <a:p>
            <a:r>
              <a:rPr lang="en-US" dirty="0"/>
              <a:t>However, all other positions were given by </a:t>
            </a:r>
            <a:r>
              <a:rPr lang="en-US" b="1" i="1" dirty="0"/>
              <a:t>sortition</a:t>
            </a:r>
            <a:r>
              <a:rPr lang="en-US" dirty="0"/>
              <a:t>. This meant that they were chosen entirely randomly, so that positions were given as fairly as possible.</a:t>
            </a:r>
          </a:p>
          <a:p>
            <a:r>
              <a:rPr lang="en-US" dirty="0"/>
              <a:t>The device they used to decide this was a </a:t>
            </a:r>
            <a:r>
              <a:rPr lang="en-US" b="1" i="1" dirty="0" err="1"/>
              <a:t>Kleroterion</a:t>
            </a:r>
            <a:r>
              <a:rPr lang="en-US" dirty="0"/>
              <a:t>, as shown on the next page. It was a large slab of stone with holes going down its face, where plates with the names of citizens would be placed, and a tube where black and white stones would be placed. The column of names which were in line with the white stone would then be chosen for the given position.</a:t>
            </a:r>
          </a:p>
        </p:txBody>
      </p:sp>
    </p:spTree>
    <p:extLst>
      <p:ext uri="{BB962C8B-B14F-4D97-AF65-F5344CB8AC3E}">
        <p14:creationId xmlns:p14="http://schemas.microsoft.com/office/powerpoint/2010/main" val="417513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148FC1-AD9D-4AB8-A15E-4D210AC90760}"/>
              </a:ext>
            </a:extLst>
          </p:cNvPr>
          <p:cNvSpPr/>
          <p:nvPr/>
        </p:nvSpPr>
        <p:spPr>
          <a:xfrm>
            <a:off x="2953732" y="197963"/>
            <a:ext cx="6004874" cy="62949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D6636-2513-4D45-9C89-80166438BAA1}"/>
              </a:ext>
            </a:extLst>
          </p:cNvPr>
          <p:cNvSpPr/>
          <p:nvPr/>
        </p:nvSpPr>
        <p:spPr>
          <a:xfrm>
            <a:off x="3233394" y="5429839"/>
            <a:ext cx="6004874" cy="10630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E997B8CC-D6C1-4928-BD97-AF99CFC1D452}"/>
              </a:ext>
            </a:extLst>
          </p:cNvPr>
          <p:cNvSpPr/>
          <p:nvPr/>
        </p:nvSpPr>
        <p:spPr>
          <a:xfrm rot="17508082">
            <a:off x="4453268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32B240D2-9928-4A6B-A3D6-FE2028BE1120}"/>
              </a:ext>
            </a:extLst>
          </p:cNvPr>
          <p:cNvSpPr/>
          <p:nvPr/>
        </p:nvSpPr>
        <p:spPr>
          <a:xfrm rot="17508082">
            <a:off x="5630607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C012BFF8-9DE2-4F75-85A4-DF383E2C0FD3}"/>
              </a:ext>
            </a:extLst>
          </p:cNvPr>
          <p:cNvSpPr/>
          <p:nvPr/>
        </p:nvSpPr>
        <p:spPr>
          <a:xfrm rot="17508082">
            <a:off x="6807946" y="5099900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9E162A40-B9E2-4091-9AFF-2A5BCA0D057E}"/>
              </a:ext>
            </a:extLst>
          </p:cNvPr>
          <p:cNvSpPr/>
          <p:nvPr/>
        </p:nvSpPr>
        <p:spPr>
          <a:xfrm rot="17508082">
            <a:off x="7985285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7F57D-3D7A-4E0D-9CE7-B16A771E0131}"/>
              </a:ext>
            </a:extLst>
          </p:cNvPr>
          <p:cNvSpPr/>
          <p:nvPr/>
        </p:nvSpPr>
        <p:spPr>
          <a:xfrm>
            <a:off x="3398360" y="197963"/>
            <a:ext cx="617459" cy="45814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33CBCE-C66F-42E3-9FBD-CFECBFF15250}"/>
              </a:ext>
            </a:extLst>
          </p:cNvPr>
          <p:cNvSpPr/>
          <p:nvPr/>
        </p:nvSpPr>
        <p:spPr>
          <a:xfrm>
            <a:off x="4430598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2477D-BBD0-4604-925F-CFF0B6EB57FF}"/>
              </a:ext>
            </a:extLst>
          </p:cNvPr>
          <p:cNvSpPr/>
          <p:nvPr/>
        </p:nvSpPr>
        <p:spPr>
          <a:xfrm>
            <a:off x="4430598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7A916-FA1E-4108-BA95-B39A08B2D59F}"/>
              </a:ext>
            </a:extLst>
          </p:cNvPr>
          <p:cNvSpPr/>
          <p:nvPr/>
        </p:nvSpPr>
        <p:spPr>
          <a:xfrm>
            <a:off x="4430598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EE86C-BE5A-40AE-B163-C2BFB03F3302}"/>
              </a:ext>
            </a:extLst>
          </p:cNvPr>
          <p:cNvSpPr/>
          <p:nvPr/>
        </p:nvSpPr>
        <p:spPr>
          <a:xfrm>
            <a:off x="4430598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12D44-B6D3-47F2-89ED-1618210F0E3B}"/>
              </a:ext>
            </a:extLst>
          </p:cNvPr>
          <p:cNvSpPr/>
          <p:nvPr/>
        </p:nvSpPr>
        <p:spPr>
          <a:xfrm>
            <a:off x="4430598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C4740-86C3-4A69-A3A7-B076F4186C8C}"/>
              </a:ext>
            </a:extLst>
          </p:cNvPr>
          <p:cNvSpPr/>
          <p:nvPr/>
        </p:nvSpPr>
        <p:spPr>
          <a:xfrm>
            <a:off x="4430598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C55C98-5F92-4A6E-8699-019A2C51CA50}"/>
              </a:ext>
            </a:extLst>
          </p:cNvPr>
          <p:cNvSpPr/>
          <p:nvPr/>
        </p:nvSpPr>
        <p:spPr>
          <a:xfrm>
            <a:off x="4430598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41BF2-BBFD-4FAF-BCDC-A97818553727}"/>
              </a:ext>
            </a:extLst>
          </p:cNvPr>
          <p:cNvSpPr/>
          <p:nvPr/>
        </p:nvSpPr>
        <p:spPr>
          <a:xfrm>
            <a:off x="4430598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C9CD52-844A-45A5-BFEA-C5E94D5B8A1C}"/>
              </a:ext>
            </a:extLst>
          </p:cNvPr>
          <p:cNvSpPr/>
          <p:nvPr/>
        </p:nvSpPr>
        <p:spPr>
          <a:xfrm>
            <a:off x="4320954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CC5D21-BCFB-48B2-B874-0F8AE3719FC9}"/>
              </a:ext>
            </a:extLst>
          </p:cNvPr>
          <p:cNvSpPr/>
          <p:nvPr/>
        </p:nvSpPr>
        <p:spPr>
          <a:xfrm>
            <a:off x="5537796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56CD16-8EBE-482E-8C65-A99E95356F06}"/>
              </a:ext>
            </a:extLst>
          </p:cNvPr>
          <p:cNvSpPr/>
          <p:nvPr/>
        </p:nvSpPr>
        <p:spPr>
          <a:xfrm>
            <a:off x="5647440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0C5ECD-1DF2-45A5-8138-55B07BBEAE26}"/>
              </a:ext>
            </a:extLst>
          </p:cNvPr>
          <p:cNvSpPr/>
          <p:nvPr/>
        </p:nvSpPr>
        <p:spPr>
          <a:xfrm>
            <a:off x="5647440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27030-A759-43AD-B230-CA4D8E8E29F4}"/>
              </a:ext>
            </a:extLst>
          </p:cNvPr>
          <p:cNvSpPr/>
          <p:nvPr/>
        </p:nvSpPr>
        <p:spPr>
          <a:xfrm>
            <a:off x="5647440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4E7723-151F-491C-B690-1C78B37E970C}"/>
              </a:ext>
            </a:extLst>
          </p:cNvPr>
          <p:cNvSpPr/>
          <p:nvPr/>
        </p:nvSpPr>
        <p:spPr>
          <a:xfrm>
            <a:off x="5647440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F42C0C-A55B-4B14-9685-8C65406FE056}"/>
              </a:ext>
            </a:extLst>
          </p:cNvPr>
          <p:cNvSpPr/>
          <p:nvPr/>
        </p:nvSpPr>
        <p:spPr>
          <a:xfrm>
            <a:off x="5647440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BE7EB8-0027-41BA-A842-045D8DE2B326}"/>
              </a:ext>
            </a:extLst>
          </p:cNvPr>
          <p:cNvSpPr/>
          <p:nvPr/>
        </p:nvSpPr>
        <p:spPr>
          <a:xfrm>
            <a:off x="5647440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93C732-FB23-45F7-9147-E4010C819D91}"/>
              </a:ext>
            </a:extLst>
          </p:cNvPr>
          <p:cNvSpPr/>
          <p:nvPr/>
        </p:nvSpPr>
        <p:spPr>
          <a:xfrm>
            <a:off x="5647440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360E9B-C168-4675-B264-01498680E838}"/>
              </a:ext>
            </a:extLst>
          </p:cNvPr>
          <p:cNvSpPr/>
          <p:nvPr/>
        </p:nvSpPr>
        <p:spPr>
          <a:xfrm>
            <a:off x="5647440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625363-1A6A-402B-B0B5-165B44EB7A70}"/>
              </a:ext>
            </a:extLst>
          </p:cNvPr>
          <p:cNvSpPr/>
          <p:nvPr/>
        </p:nvSpPr>
        <p:spPr>
          <a:xfrm>
            <a:off x="5537796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03F2F2-6AF4-4BEE-8B8D-50546B982F1D}"/>
              </a:ext>
            </a:extLst>
          </p:cNvPr>
          <p:cNvSpPr/>
          <p:nvPr/>
        </p:nvSpPr>
        <p:spPr>
          <a:xfrm>
            <a:off x="6801098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52DD4-ED8B-4EEC-A314-18316888EF81}"/>
              </a:ext>
            </a:extLst>
          </p:cNvPr>
          <p:cNvSpPr/>
          <p:nvPr/>
        </p:nvSpPr>
        <p:spPr>
          <a:xfrm>
            <a:off x="6801098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66F28-5DF2-46A2-91B3-8641EBEBBC05}"/>
              </a:ext>
            </a:extLst>
          </p:cNvPr>
          <p:cNvSpPr/>
          <p:nvPr/>
        </p:nvSpPr>
        <p:spPr>
          <a:xfrm>
            <a:off x="6801098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7E15F8-C147-4CD3-B840-B79F076F32AF}"/>
              </a:ext>
            </a:extLst>
          </p:cNvPr>
          <p:cNvSpPr/>
          <p:nvPr/>
        </p:nvSpPr>
        <p:spPr>
          <a:xfrm>
            <a:off x="6801098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3E151C-7F4E-4955-B442-71575AFB42FA}"/>
              </a:ext>
            </a:extLst>
          </p:cNvPr>
          <p:cNvSpPr/>
          <p:nvPr/>
        </p:nvSpPr>
        <p:spPr>
          <a:xfrm>
            <a:off x="6801098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C18805-FA94-4861-9901-EC7A5BDCB35E}"/>
              </a:ext>
            </a:extLst>
          </p:cNvPr>
          <p:cNvSpPr/>
          <p:nvPr/>
        </p:nvSpPr>
        <p:spPr>
          <a:xfrm>
            <a:off x="6801098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E3236B-32DD-4923-BF15-4427A35F8964}"/>
              </a:ext>
            </a:extLst>
          </p:cNvPr>
          <p:cNvSpPr/>
          <p:nvPr/>
        </p:nvSpPr>
        <p:spPr>
          <a:xfrm>
            <a:off x="6801098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681CD1-7AAD-4E67-8AC1-F6018FB79095}"/>
              </a:ext>
            </a:extLst>
          </p:cNvPr>
          <p:cNvSpPr/>
          <p:nvPr/>
        </p:nvSpPr>
        <p:spPr>
          <a:xfrm>
            <a:off x="6801098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7A4EE6-CF94-460B-B04A-B6B9AC479F4A}"/>
              </a:ext>
            </a:extLst>
          </p:cNvPr>
          <p:cNvSpPr/>
          <p:nvPr/>
        </p:nvSpPr>
        <p:spPr>
          <a:xfrm>
            <a:off x="6691454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Γ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9B0D30-5325-4E1C-B855-F313FADE45CC}"/>
              </a:ext>
            </a:extLst>
          </p:cNvPr>
          <p:cNvSpPr/>
          <p:nvPr/>
        </p:nvSpPr>
        <p:spPr>
          <a:xfrm>
            <a:off x="7934674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D7D9B8-5ADB-4BAB-AC5B-12E63D5EFF50}"/>
              </a:ext>
            </a:extLst>
          </p:cNvPr>
          <p:cNvSpPr/>
          <p:nvPr/>
        </p:nvSpPr>
        <p:spPr>
          <a:xfrm>
            <a:off x="7934674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9F5C8E-1CDA-4713-AF3E-C012DFBB2273}"/>
              </a:ext>
            </a:extLst>
          </p:cNvPr>
          <p:cNvSpPr/>
          <p:nvPr/>
        </p:nvSpPr>
        <p:spPr>
          <a:xfrm>
            <a:off x="7934674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85C431-6EA2-43CD-8AE2-D13DCAB2D7E0}"/>
              </a:ext>
            </a:extLst>
          </p:cNvPr>
          <p:cNvSpPr/>
          <p:nvPr/>
        </p:nvSpPr>
        <p:spPr>
          <a:xfrm>
            <a:off x="7934674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58503D-F3D2-4691-95ED-6B04CAD4B26E}"/>
              </a:ext>
            </a:extLst>
          </p:cNvPr>
          <p:cNvSpPr/>
          <p:nvPr/>
        </p:nvSpPr>
        <p:spPr>
          <a:xfrm>
            <a:off x="7934674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3C54CB-434A-4FFA-B5E6-34F71451D855}"/>
              </a:ext>
            </a:extLst>
          </p:cNvPr>
          <p:cNvSpPr/>
          <p:nvPr/>
        </p:nvSpPr>
        <p:spPr>
          <a:xfrm>
            <a:off x="7934674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79273-C3CD-45D3-9630-50131B2D6986}"/>
              </a:ext>
            </a:extLst>
          </p:cNvPr>
          <p:cNvSpPr/>
          <p:nvPr/>
        </p:nvSpPr>
        <p:spPr>
          <a:xfrm>
            <a:off x="7934674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7F39C1-1EA7-4C60-91F2-0A379EA755EF}"/>
              </a:ext>
            </a:extLst>
          </p:cNvPr>
          <p:cNvSpPr/>
          <p:nvPr/>
        </p:nvSpPr>
        <p:spPr>
          <a:xfrm>
            <a:off x="7934674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0001AF-F040-4567-AE16-E24F0D482D8D}"/>
              </a:ext>
            </a:extLst>
          </p:cNvPr>
          <p:cNvSpPr/>
          <p:nvPr/>
        </p:nvSpPr>
        <p:spPr>
          <a:xfrm>
            <a:off x="7825030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171897-EBA4-4419-947D-E56F10D2AFDA}"/>
              </a:ext>
            </a:extLst>
          </p:cNvPr>
          <p:cNvCxnSpPr/>
          <p:nvPr/>
        </p:nvCxnSpPr>
        <p:spPr>
          <a:xfrm>
            <a:off x="2953732" y="6176963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CB22D0-7C6C-4745-B4C8-1828B779FCE4}"/>
              </a:ext>
            </a:extLst>
          </p:cNvPr>
          <p:cNvCxnSpPr/>
          <p:nvPr/>
        </p:nvCxnSpPr>
        <p:spPr>
          <a:xfrm>
            <a:off x="2953732" y="5136946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50F998-D698-4D70-805D-E20581ED4D32}"/>
              </a:ext>
            </a:extLst>
          </p:cNvPr>
          <p:cNvCxnSpPr/>
          <p:nvPr/>
        </p:nvCxnSpPr>
        <p:spPr>
          <a:xfrm>
            <a:off x="8958606" y="5136946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148FC1-AD9D-4AB8-A15E-4D210AC90760}"/>
              </a:ext>
            </a:extLst>
          </p:cNvPr>
          <p:cNvSpPr/>
          <p:nvPr/>
        </p:nvSpPr>
        <p:spPr>
          <a:xfrm>
            <a:off x="2953732" y="197963"/>
            <a:ext cx="6004874" cy="62949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D6636-2513-4D45-9C89-80166438BAA1}"/>
              </a:ext>
            </a:extLst>
          </p:cNvPr>
          <p:cNvSpPr/>
          <p:nvPr/>
        </p:nvSpPr>
        <p:spPr>
          <a:xfrm>
            <a:off x="3233394" y="5429839"/>
            <a:ext cx="6004874" cy="10630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E997B8CC-D6C1-4928-BD97-AF99CFC1D452}"/>
              </a:ext>
            </a:extLst>
          </p:cNvPr>
          <p:cNvSpPr/>
          <p:nvPr/>
        </p:nvSpPr>
        <p:spPr>
          <a:xfrm rot="17508082">
            <a:off x="4453268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32B240D2-9928-4A6B-A3D6-FE2028BE1120}"/>
              </a:ext>
            </a:extLst>
          </p:cNvPr>
          <p:cNvSpPr/>
          <p:nvPr/>
        </p:nvSpPr>
        <p:spPr>
          <a:xfrm rot="17508082">
            <a:off x="5630607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C012BFF8-9DE2-4F75-85A4-DF383E2C0FD3}"/>
              </a:ext>
            </a:extLst>
          </p:cNvPr>
          <p:cNvSpPr/>
          <p:nvPr/>
        </p:nvSpPr>
        <p:spPr>
          <a:xfrm rot="17508082">
            <a:off x="6807946" y="5099900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9E162A40-B9E2-4091-9AFF-2A5BCA0D057E}"/>
              </a:ext>
            </a:extLst>
          </p:cNvPr>
          <p:cNvSpPr/>
          <p:nvPr/>
        </p:nvSpPr>
        <p:spPr>
          <a:xfrm rot="17508082">
            <a:off x="7985285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7F57D-3D7A-4E0D-9CE7-B16A771E0131}"/>
              </a:ext>
            </a:extLst>
          </p:cNvPr>
          <p:cNvSpPr/>
          <p:nvPr/>
        </p:nvSpPr>
        <p:spPr>
          <a:xfrm>
            <a:off x="3398360" y="197963"/>
            <a:ext cx="617459" cy="45814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33CBCE-C66F-42E3-9FBD-CFECBFF15250}"/>
              </a:ext>
            </a:extLst>
          </p:cNvPr>
          <p:cNvSpPr/>
          <p:nvPr/>
        </p:nvSpPr>
        <p:spPr>
          <a:xfrm>
            <a:off x="4430598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2477D-BBD0-4604-925F-CFF0B6EB57FF}"/>
              </a:ext>
            </a:extLst>
          </p:cNvPr>
          <p:cNvSpPr/>
          <p:nvPr/>
        </p:nvSpPr>
        <p:spPr>
          <a:xfrm>
            <a:off x="4430598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7A916-FA1E-4108-BA95-B39A08B2D59F}"/>
              </a:ext>
            </a:extLst>
          </p:cNvPr>
          <p:cNvSpPr/>
          <p:nvPr/>
        </p:nvSpPr>
        <p:spPr>
          <a:xfrm>
            <a:off x="4430598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EE86C-BE5A-40AE-B163-C2BFB03F3302}"/>
              </a:ext>
            </a:extLst>
          </p:cNvPr>
          <p:cNvSpPr/>
          <p:nvPr/>
        </p:nvSpPr>
        <p:spPr>
          <a:xfrm>
            <a:off x="4430598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12D44-B6D3-47F2-89ED-1618210F0E3B}"/>
              </a:ext>
            </a:extLst>
          </p:cNvPr>
          <p:cNvSpPr/>
          <p:nvPr/>
        </p:nvSpPr>
        <p:spPr>
          <a:xfrm>
            <a:off x="4430598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C4740-86C3-4A69-A3A7-B076F4186C8C}"/>
              </a:ext>
            </a:extLst>
          </p:cNvPr>
          <p:cNvSpPr/>
          <p:nvPr/>
        </p:nvSpPr>
        <p:spPr>
          <a:xfrm>
            <a:off x="4430598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C55C98-5F92-4A6E-8699-019A2C51CA50}"/>
              </a:ext>
            </a:extLst>
          </p:cNvPr>
          <p:cNvSpPr/>
          <p:nvPr/>
        </p:nvSpPr>
        <p:spPr>
          <a:xfrm>
            <a:off x="4430598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41BF2-BBFD-4FAF-BCDC-A97818553727}"/>
              </a:ext>
            </a:extLst>
          </p:cNvPr>
          <p:cNvSpPr/>
          <p:nvPr/>
        </p:nvSpPr>
        <p:spPr>
          <a:xfrm>
            <a:off x="4430598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C9CD52-844A-45A5-BFEA-C5E94D5B8A1C}"/>
              </a:ext>
            </a:extLst>
          </p:cNvPr>
          <p:cNvSpPr/>
          <p:nvPr/>
        </p:nvSpPr>
        <p:spPr>
          <a:xfrm>
            <a:off x="4320954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CC5D21-BCFB-48B2-B874-0F8AE3719FC9}"/>
              </a:ext>
            </a:extLst>
          </p:cNvPr>
          <p:cNvSpPr/>
          <p:nvPr/>
        </p:nvSpPr>
        <p:spPr>
          <a:xfrm>
            <a:off x="5537796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56CD16-8EBE-482E-8C65-A99E95356F06}"/>
              </a:ext>
            </a:extLst>
          </p:cNvPr>
          <p:cNvSpPr/>
          <p:nvPr/>
        </p:nvSpPr>
        <p:spPr>
          <a:xfrm>
            <a:off x="5647440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0C5ECD-1DF2-45A5-8138-55B07BBEAE26}"/>
              </a:ext>
            </a:extLst>
          </p:cNvPr>
          <p:cNvSpPr/>
          <p:nvPr/>
        </p:nvSpPr>
        <p:spPr>
          <a:xfrm>
            <a:off x="5647440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27030-A759-43AD-B230-CA4D8E8E29F4}"/>
              </a:ext>
            </a:extLst>
          </p:cNvPr>
          <p:cNvSpPr/>
          <p:nvPr/>
        </p:nvSpPr>
        <p:spPr>
          <a:xfrm>
            <a:off x="5647440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4E7723-151F-491C-B690-1C78B37E970C}"/>
              </a:ext>
            </a:extLst>
          </p:cNvPr>
          <p:cNvSpPr/>
          <p:nvPr/>
        </p:nvSpPr>
        <p:spPr>
          <a:xfrm>
            <a:off x="5647440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F42C0C-A55B-4B14-9685-8C65406FE056}"/>
              </a:ext>
            </a:extLst>
          </p:cNvPr>
          <p:cNvSpPr/>
          <p:nvPr/>
        </p:nvSpPr>
        <p:spPr>
          <a:xfrm>
            <a:off x="5647440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BE7EB8-0027-41BA-A842-045D8DE2B326}"/>
              </a:ext>
            </a:extLst>
          </p:cNvPr>
          <p:cNvSpPr/>
          <p:nvPr/>
        </p:nvSpPr>
        <p:spPr>
          <a:xfrm>
            <a:off x="5647440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93C732-FB23-45F7-9147-E4010C819D91}"/>
              </a:ext>
            </a:extLst>
          </p:cNvPr>
          <p:cNvSpPr/>
          <p:nvPr/>
        </p:nvSpPr>
        <p:spPr>
          <a:xfrm>
            <a:off x="5647440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360E9B-C168-4675-B264-01498680E838}"/>
              </a:ext>
            </a:extLst>
          </p:cNvPr>
          <p:cNvSpPr/>
          <p:nvPr/>
        </p:nvSpPr>
        <p:spPr>
          <a:xfrm>
            <a:off x="5647440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625363-1A6A-402B-B0B5-165B44EB7A70}"/>
              </a:ext>
            </a:extLst>
          </p:cNvPr>
          <p:cNvSpPr/>
          <p:nvPr/>
        </p:nvSpPr>
        <p:spPr>
          <a:xfrm>
            <a:off x="5537796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03F2F2-6AF4-4BEE-8B8D-50546B982F1D}"/>
              </a:ext>
            </a:extLst>
          </p:cNvPr>
          <p:cNvSpPr/>
          <p:nvPr/>
        </p:nvSpPr>
        <p:spPr>
          <a:xfrm>
            <a:off x="6801098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52DD4-ED8B-4EEC-A314-18316888EF81}"/>
              </a:ext>
            </a:extLst>
          </p:cNvPr>
          <p:cNvSpPr/>
          <p:nvPr/>
        </p:nvSpPr>
        <p:spPr>
          <a:xfrm>
            <a:off x="6801098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66F28-5DF2-46A2-91B3-8641EBEBBC05}"/>
              </a:ext>
            </a:extLst>
          </p:cNvPr>
          <p:cNvSpPr/>
          <p:nvPr/>
        </p:nvSpPr>
        <p:spPr>
          <a:xfrm>
            <a:off x="6801098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7E15F8-C147-4CD3-B840-B79F076F32AF}"/>
              </a:ext>
            </a:extLst>
          </p:cNvPr>
          <p:cNvSpPr/>
          <p:nvPr/>
        </p:nvSpPr>
        <p:spPr>
          <a:xfrm>
            <a:off x="6801098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3E151C-7F4E-4955-B442-71575AFB42FA}"/>
              </a:ext>
            </a:extLst>
          </p:cNvPr>
          <p:cNvSpPr/>
          <p:nvPr/>
        </p:nvSpPr>
        <p:spPr>
          <a:xfrm>
            <a:off x="6801098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C18805-FA94-4861-9901-EC7A5BDCB35E}"/>
              </a:ext>
            </a:extLst>
          </p:cNvPr>
          <p:cNvSpPr/>
          <p:nvPr/>
        </p:nvSpPr>
        <p:spPr>
          <a:xfrm>
            <a:off x="6801098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E3236B-32DD-4923-BF15-4427A35F8964}"/>
              </a:ext>
            </a:extLst>
          </p:cNvPr>
          <p:cNvSpPr/>
          <p:nvPr/>
        </p:nvSpPr>
        <p:spPr>
          <a:xfrm>
            <a:off x="6801098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681CD1-7AAD-4E67-8AC1-F6018FB79095}"/>
              </a:ext>
            </a:extLst>
          </p:cNvPr>
          <p:cNvSpPr/>
          <p:nvPr/>
        </p:nvSpPr>
        <p:spPr>
          <a:xfrm>
            <a:off x="6801098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7A4EE6-CF94-460B-B04A-B6B9AC479F4A}"/>
              </a:ext>
            </a:extLst>
          </p:cNvPr>
          <p:cNvSpPr/>
          <p:nvPr/>
        </p:nvSpPr>
        <p:spPr>
          <a:xfrm>
            <a:off x="6691454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Γ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9B0D30-5325-4E1C-B855-F313FADE45CC}"/>
              </a:ext>
            </a:extLst>
          </p:cNvPr>
          <p:cNvSpPr/>
          <p:nvPr/>
        </p:nvSpPr>
        <p:spPr>
          <a:xfrm>
            <a:off x="7934674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D7D9B8-5ADB-4BAB-AC5B-12E63D5EFF50}"/>
              </a:ext>
            </a:extLst>
          </p:cNvPr>
          <p:cNvSpPr/>
          <p:nvPr/>
        </p:nvSpPr>
        <p:spPr>
          <a:xfrm>
            <a:off x="7934674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9F5C8E-1CDA-4713-AF3E-C012DFBB2273}"/>
              </a:ext>
            </a:extLst>
          </p:cNvPr>
          <p:cNvSpPr/>
          <p:nvPr/>
        </p:nvSpPr>
        <p:spPr>
          <a:xfrm>
            <a:off x="7934674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85C431-6EA2-43CD-8AE2-D13DCAB2D7E0}"/>
              </a:ext>
            </a:extLst>
          </p:cNvPr>
          <p:cNvSpPr/>
          <p:nvPr/>
        </p:nvSpPr>
        <p:spPr>
          <a:xfrm>
            <a:off x="7934674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58503D-F3D2-4691-95ED-6B04CAD4B26E}"/>
              </a:ext>
            </a:extLst>
          </p:cNvPr>
          <p:cNvSpPr/>
          <p:nvPr/>
        </p:nvSpPr>
        <p:spPr>
          <a:xfrm>
            <a:off x="7934674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3C54CB-434A-4FFA-B5E6-34F71451D855}"/>
              </a:ext>
            </a:extLst>
          </p:cNvPr>
          <p:cNvSpPr/>
          <p:nvPr/>
        </p:nvSpPr>
        <p:spPr>
          <a:xfrm>
            <a:off x="7934674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79273-C3CD-45D3-9630-50131B2D6986}"/>
              </a:ext>
            </a:extLst>
          </p:cNvPr>
          <p:cNvSpPr/>
          <p:nvPr/>
        </p:nvSpPr>
        <p:spPr>
          <a:xfrm>
            <a:off x="7934674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7F39C1-1EA7-4C60-91F2-0A379EA755EF}"/>
              </a:ext>
            </a:extLst>
          </p:cNvPr>
          <p:cNvSpPr/>
          <p:nvPr/>
        </p:nvSpPr>
        <p:spPr>
          <a:xfrm>
            <a:off x="7934674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0001AF-F040-4567-AE16-E24F0D482D8D}"/>
              </a:ext>
            </a:extLst>
          </p:cNvPr>
          <p:cNvSpPr/>
          <p:nvPr/>
        </p:nvSpPr>
        <p:spPr>
          <a:xfrm>
            <a:off x="7825030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171897-EBA4-4419-947D-E56F10D2AFDA}"/>
              </a:ext>
            </a:extLst>
          </p:cNvPr>
          <p:cNvCxnSpPr/>
          <p:nvPr/>
        </p:nvCxnSpPr>
        <p:spPr>
          <a:xfrm>
            <a:off x="2953732" y="6176963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CB22D0-7C6C-4745-B4C8-1828B779FCE4}"/>
              </a:ext>
            </a:extLst>
          </p:cNvPr>
          <p:cNvCxnSpPr/>
          <p:nvPr/>
        </p:nvCxnSpPr>
        <p:spPr>
          <a:xfrm>
            <a:off x="2953732" y="5136946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50F998-D698-4D70-805D-E20581ED4D32}"/>
              </a:ext>
            </a:extLst>
          </p:cNvPr>
          <p:cNvCxnSpPr/>
          <p:nvPr/>
        </p:nvCxnSpPr>
        <p:spPr>
          <a:xfrm>
            <a:off x="8958606" y="5136946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ED76EA5-9B71-439B-84D1-3CB60286680C}"/>
              </a:ext>
            </a:extLst>
          </p:cNvPr>
          <p:cNvSpPr/>
          <p:nvPr/>
        </p:nvSpPr>
        <p:spPr>
          <a:xfrm>
            <a:off x="3445942" y="471340"/>
            <a:ext cx="522294" cy="52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96EF67-A1E0-4482-98A0-53C61C75A3FC}"/>
              </a:ext>
            </a:extLst>
          </p:cNvPr>
          <p:cNvSpPr/>
          <p:nvPr/>
        </p:nvSpPr>
        <p:spPr>
          <a:xfrm>
            <a:off x="3435615" y="1121789"/>
            <a:ext cx="522294" cy="520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BD71454-8A5B-43CF-BBFF-E033D535A736}"/>
              </a:ext>
            </a:extLst>
          </p:cNvPr>
          <p:cNvSpPr/>
          <p:nvPr/>
        </p:nvSpPr>
        <p:spPr>
          <a:xfrm>
            <a:off x="3435615" y="1820883"/>
            <a:ext cx="522294" cy="520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7DE140-0670-486D-8F25-2D57D066CE1D}"/>
              </a:ext>
            </a:extLst>
          </p:cNvPr>
          <p:cNvSpPr/>
          <p:nvPr/>
        </p:nvSpPr>
        <p:spPr>
          <a:xfrm>
            <a:off x="3435615" y="2491638"/>
            <a:ext cx="522294" cy="520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23F9B0-3B03-4440-9950-FAA45E9A33D0}"/>
              </a:ext>
            </a:extLst>
          </p:cNvPr>
          <p:cNvCxnSpPr/>
          <p:nvPr/>
        </p:nvCxnSpPr>
        <p:spPr>
          <a:xfrm>
            <a:off x="3233394" y="570813"/>
            <a:ext cx="0" cy="2511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3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148FC1-AD9D-4AB8-A15E-4D210AC90760}"/>
              </a:ext>
            </a:extLst>
          </p:cNvPr>
          <p:cNvSpPr/>
          <p:nvPr/>
        </p:nvSpPr>
        <p:spPr>
          <a:xfrm>
            <a:off x="2953732" y="197963"/>
            <a:ext cx="6004874" cy="62949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D6636-2513-4D45-9C89-80166438BAA1}"/>
              </a:ext>
            </a:extLst>
          </p:cNvPr>
          <p:cNvSpPr/>
          <p:nvPr/>
        </p:nvSpPr>
        <p:spPr>
          <a:xfrm>
            <a:off x="3233394" y="5429839"/>
            <a:ext cx="6004874" cy="10630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E997B8CC-D6C1-4928-BD97-AF99CFC1D452}"/>
              </a:ext>
            </a:extLst>
          </p:cNvPr>
          <p:cNvSpPr/>
          <p:nvPr/>
        </p:nvSpPr>
        <p:spPr>
          <a:xfrm rot="17508082">
            <a:off x="4453268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32B240D2-9928-4A6B-A3D6-FE2028BE1120}"/>
              </a:ext>
            </a:extLst>
          </p:cNvPr>
          <p:cNvSpPr/>
          <p:nvPr/>
        </p:nvSpPr>
        <p:spPr>
          <a:xfrm rot="17508082">
            <a:off x="5630607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C012BFF8-9DE2-4F75-85A4-DF383E2C0FD3}"/>
              </a:ext>
            </a:extLst>
          </p:cNvPr>
          <p:cNvSpPr/>
          <p:nvPr/>
        </p:nvSpPr>
        <p:spPr>
          <a:xfrm rot="17508082">
            <a:off x="6807946" y="5099900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9E162A40-B9E2-4091-9AFF-2A5BCA0D057E}"/>
              </a:ext>
            </a:extLst>
          </p:cNvPr>
          <p:cNvSpPr/>
          <p:nvPr/>
        </p:nvSpPr>
        <p:spPr>
          <a:xfrm rot="17508082">
            <a:off x="7985285" y="5099901"/>
            <a:ext cx="603316" cy="659876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7F57D-3D7A-4E0D-9CE7-B16A771E0131}"/>
              </a:ext>
            </a:extLst>
          </p:cNvPr>
          <p:cNvSpPr/>
          <p:nvPr/>
        </p:nvSpPr>
        <p:spPr>
          <a:xfrm>
            <a:off x="3398360" y="197963"/>
            <a:ext cx="617459" cy="45814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33CBCE-C66F-42E3-9FBD-CFECBFF15250}"/>
              </a:ext>
            </a:extLst>
          </p:cNvPr>
          <p:cNvSpPr/>
          <p:nvPr/>
        </p:nvSpPr>
        <p:spPr>
          <a:xfrm>
            <a:off x="4430598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2477D-BBD0-4604-925F-CFF0B6EB57FF}"/>
              </a:ext>
            </a:extLst>
          </p:cNvPr>
          <p:cNvSpPr/>
          <p:nvPr/>
        </p:nvSpPr>
        <p:spPr>
          <a:xfrm>
            <a:off x="4430598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7A916-FA1E-4108-BA95-B39A08B2D59F}"/>
              </a:ext>
            </a:extLst>
          </p:cNvPr>
          <p:cNvSpPr/>
          <p:nvPr/>
        </p:nvSpPr>
        <p:spPr>
          <a:xfrm>
            <a:off x="4430598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EE86C-BE5A-40AE-B163-C2BFB03F3302}"/>
              </a:ext>
            </a:extLst>
          </p:cNvPr>
          <p:cNvSpPr/>
          <p:nvPr/>
        </p:nvSpPr>
        <p:spPr>
          <a:xfrm>
            <a:off x="4430598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12D44-B6D3-47F2-89ED-1618210F0E3B}"/>
              </a:ext>
            </a:extLst>
          </p:cNvPr>
          <p:cNvSpPr/>
          <p:nvPr/>
        </p:nvSpPr>
        <p:spPr>
          <a:xfrm>
            <a:off x="4430598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C4740-86C3-4A69-A3A7-B076F4186C8C}"/>
              </a:ext>
            </a:extLst>
          </p:cNvPr>
          <p:cNvSpPr/>
          <p:nvPr/>
        </p:nvSpPr>
        <p:spPr>
          <a:xfrm>
            <a:off x="4430598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C55C98-5F92-4A6E-8699-019A2C51CA50}"/>
              </a:ext>
            </a:extLst>
          </p:cNvPr>
          <p:cNvSpPr/>
          <p:nvPr/>
        </p:nvSpPr>
        <p:spPr>
          <a:xfrm>
            <a:off x="4430598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41BF2-BBFD-4FAF-BCDC-A97818553727}"/>
              </a:ext>
            </a:extLst>
          </p:cNvPr>
          <p:cNvSpPr/>
          <p:nvPr/>
        </p:nvSpPr>
        <p:spPr>
          <a:xfrm>
            <a:off x="4430598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C9CD52-844A-45A5-BFEA-C5E94D5B8A1C}"/>
              </a:ext>
            </a:extLst>
          </p:cNvPr>
          <p:cNvSpPr/>
          <p:nvPr/>
        </p:nvSpPr>
        <p:spPr>
          <a:xfrm>
            <a:off x="4320954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CC5D21-BCFB-48B2-B874-0F8AE3719FC9}"/>
              </a:ext>
            </a:extLst>
          </p:cNvPr>
          <p:cNvSpPr/>
          <p:nvPr/>
        </p:nvSpPr>
        <p:spPr>
          <a:xfrm>
            <a:off x="5537796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56CD16-8EBE-482E-8C65-A99E95356F06}"/>
              </a:ext>
            </a:extLst>
          </p:cNvPr>
          <p:cNvSpPr/>
          <p:nvPr/>
        </p:nvSpPr>
        <p:spPr>
          <a:xfrm>
            <a:off x="5647440" y="4666268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0C5ECD-1DF2-45A5-8138-55B07BBEAE26}"/>
              </a:ext>
            </a:extLst>
          </p:cNvPr>
          <p:cNvSpPr/>
          <p:nvPr/>
        </p:nvSpPr>
        <p:spPr>
          <a:xfrm>
            <a:off x="5647440" y="4160453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27030-A759-43AD-B230-CA4D8E8E29F4}"/>
              </a:ext>
            </a:extLst>
          </p:cNvPr>
          <p:cNvSpPr/>
          <p:nvPr/>
        </p:nvSpPr>
        <p:spPr>
          <a:xfrm>
            <a:off x="5647440" y="3588408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4E7723-151F-491C-B690-1C78B37E970C}"/>
              </a:ext>
            </a:extLst>
          </p:cNvPr>
          <p:cNvSpPr/>
          <p:nvPr/>
        </p:nvSpPr>
        <p:spPr>
          <a:xfrm>
            <a:off x="5647440" y="3082593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F42C0C-A55B-4B14-9685-8C65406FE056}"/>
              </a:ext>
            </a:extLst>
          </p:cNvPr>
          <p:cNvSpPr/>
          <p:nvPr/>
        </p:nvSpPr>
        <p:spPr>
          <a:xfrm>
            <a:off x="5647440" y="2575269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BE7EB8-0027-41BA-A842-045D8DE2B326}"/>
              </a:ext>
            </a:extLst>
          </p:cNvPr>
          <p:cNvSpPr/>
          <p:nvPr/>
        </p:nvSpPr>
        <p:spPr>
          <a:xfrm>
            <a:off x="5647440" y="2069454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93C732-FB23-45F7-9147-E4010C819D91}"/>
              </a:ext>
            </a:extLst>
          </p:cNvPr>
          <p:cNvSpPr/>
          <p:nvPr/>
        </p:nvSpPr>
        <p:spPr>
          <a:xfrm>
            <a:off x="5647440" y="1497409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360E9B-C168-4675-B264-01498680E838}"/>
              </a:ext>
            </a:extLst>
          </p:cNvPr>
          <p:cNvSpPr/>
          <p:nvPr/>
        </p:nvSpPr>
        <p:spPr>
          <a:xfrm>
            <a:off x="5647440" y="991594"/>
            <a:ext cx="617459" cy="2922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625363-1A6A-402B-B0B5-165B44EB7A70}"/>
              </a:ext>
            </a:extLst>
          </p:cNvPr>
          <p:cNvSpPr/>
          <p:nvPr/>
        </p:nvSpPr>
        <p:spPr>
          <a:xfrm>
            <a:off x="5537796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03F2F2-6AF4-4BEE-8B8D-50546B982F1D}"/>
              </a:ext>
            </a:extLst>
          </p:cNvPr>
          <p:cNvSpPr/>
          <p:nvPr/>
        </p:nvSpPr>
        <p:spPr>
          <a:xfrm>
            <a:off x="6801098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52DD4-ED8B-4EEC-A314-18316888EF81}"/>
              </a:ext>
            </a:extLst>
          </p:cNvPr>
          <p:cNvSpPr/>
          <p:nvPr/>
        </p:nvSpPr>
        <p:spPr>
          <a:xfrm>
            <a:off x="6801098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66F28-5DF2-46A2-91B3-8641EBEBBC05}"/>
              </a:ext>
            </a:extLst>
          </p:cNvPr>
          <p:cNvSpPr/>
          <p:nvPr/>
        </p:nvSpPr>
        <p:spPr>
          <a:xfrm>
            <a:off x="6801098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7E15F8-C147-4CD3-B840-B79F076F32AF}"/>
              </a:ext>
            </a:extLst>
          </p:cNvPr>
          <p:cNvSpPr/>
          <p:nvPr/>
        </p:nvSpPr>
        <p:spPr>
          <a:xfrm>
            <a:off x="6801098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3E151C-7F4E-4955-B442-71575AFB42FA}"/>
              </a:ext>
            </a:extLst>
          </p:cNvPr>
          <p:cNvSpPr/>
          <p:nvPr/>
        </p:nvSpPr>
        <p:spPr>
          <a:xfrm>
            <a:off x="6801098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C18805-FA94-4861-9901-EC7A5BDCB35E}"/>
              </a:ext>
            </a:extLst>
          </p:cNvPr>
          <p:cNvSpPr/>
          <p:nvPr/>
        </p:nvSpPr>
        <p:spPr>
          <a:xfrm>
            <a:off x="6801098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E3236B-32DD-4923-BF15-4427A35F8964}"/>
              </a:ext>
            </a:extLst>
          </p:cNvPr>
          <p:cNvSpPr/>
          <p:nvPr/>
        </p:nvSpPr>
        <p:spPr>
          <a:xfrm>
            <a:off x="6801098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681CD1-7AAD-4E67-8AC1-F6018FB79095}"/>
              </a:ext>
            </a:extLst>
          </p:cNvPr>
          <p:cNvSpPr/>
          <p:nvPr/>
        </p:nvSpPr>
        <p:spPr>
          <a:xfrm>
            <a:off x="6801098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7A4EE6-CF94-460B-B04A-B6B9AC479F4A}"/>
              </a:ext>
            </a:extLst>
          </p:cNvPr>
          <p:cNvSpPr/>
          <p:nvPr/>
        </p:nvSpPr>
        <p:spPr>
          <a:xfrm>
            <a:off x="6691454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Γ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9B0D30-5325-4E1C-B855-F313FADE45CC}"/>
              </a:ext>
            </a:extLst>
          </p:cNvPr>
          <p:cNvSpPr/>
          <p:nvPr/>
        </p:nvSpPr>
        <p:spPr>
          <a:xfrm>
            <a:off x="7934674" y="466626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D7D9B8-5ADB-4BAB-AC5B-12E63D5EFF50}"/>
              </a:ext>
            </a:extLst>
          </p:cNvPr>
          <p:cNvSpPr/>
          <p:nvPr/>
        </p:nvSpPr>
        <p:spPr>
          <a:xfrm>
            <a:off x="7934674" y="416045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9F5C8E-1CDA-4713-AF3E-C012DFBB2273}"/>
              </a:ext>
            </a:extLst>
          </p:cNvPr>
          <p:cNvSpPr/>
          <p:nvPr/>
        </p:nvSpPr>
        <p:spPr>
          <a:xfrm>
            <a:off x="7934674" y="3588408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85C431-6EA2-43CD-8AE2-D13DCAB2D7E0}"/>
              </a:ext>
            </a:extLst>
          </p:cNvPr>
          <p:cNvSpPr/>
          <p:nvPr/>
        </p:nvSpPr>
        <p:spPr>
          <a:xfrm>
            <a:off x="7934674" y="3082593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58503D-F3D2-4691-95ED-6B04CAD4B26E}"/>
              </a:ext>
            </a:extLst>
          </p:cNvPr>
          <p:cNvSpPr/>
          <p:nvPr/>
        </p:nvSpPr>
        <p:spPr>
          <a:xfrm>
            <a:off x="7934674" y="257526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3C54CB-434A-4FFA-B5E6-34F71451D855}"/>
              </a:ext>
            </a:extLst>
          </p:cNvPr>
          <p:cNvSpPr/>
          <p:nvPr/>
        </p:nvSpPr>
        <p:spPr>
          <a:xfrm>
            <a:off x="7934674" y="206945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879273-C3CD-45D3-9630-50131B2D6986}"/>
              </a:ext>
            </a:extLst>
          </p:cNvPr>
          <p:cNvSpPr/>
          <p:nvPr/>
        </p:nvSpPr>
        <p:spPr>
          <a:xfrm>
            <a:off x="7934674" y="1497409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7F39C1-1EA7-4C60-91F2-0A379EA755EF}"/>
              </a:ext>
            </a:extLst>
          </p:cNvPr>
          <p:cNvSpPr/>
          <p:nvPr/>
        </p:nvSpPr>
        <p:spPr>
          <a:xfrm>
            <a:off x="7934674" y="991594"/>
            <a:ext cx="617459" cy="292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0001AF-F040-4567-AE16-E24F0D482D8D}"/>
              </a:ext>
            </a:extLst>
          </p:cNvPr>
          <p:cNvSpPr/>
          <p:nvPr/>
        </p:nvSpPr>
        <p:spPr>
          <a:xfrm>
            <a:off x="7825030" y="365125"/>
            <a:ext cx="836746" cy="41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171897-EBA4-4419-947D-E56F10D2AFDA}"/>
              </a:ext>
            </a:extLst>
          </p:cNvPr>
          <p:cNvCxnSpPr/>
          <p:nvPr/>
        </p:nvCxnSpPr>
        <p:spPr>
          <a:xfrm>
            <a:off x="2953732" y="6176963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CB22D0-7C6C-4745-B4C8-1828B779FCE4}"/>
              </a:ext>
            </a:extLst>
          </p:cNvPr>
          <p:cNvCxnSpPr/>
          <p:nvPr/>
        </p:nvCxnSpPr>
        <p:spPr>
          <a:xfrm>
            <a:off x="2953732" y="5136946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50F998-D698-4D70-805D-E20581ED4D32}"/>
              </a:ext>
            </a:extLst>
          </p:cNvPr>
          <p:cNvCxnSpPr/>
          <p:nvPr/>
        </p:nvCxnSpPr>
        <p:spPr>
          <a:xfrm>
            <a:off x="8958606" y="5136946"/>
            <a:ext cx="279662" cy="315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ED76EA5-9B71-439B-84D1-3CB60286680C}"/>
              </a:ext>
            </a:extLst>
          </p:cNvPr>
          <p:cNvSpPr/>
          <p:nvPr/>
        </p:nvSpPr>
        <p:spPr>
          <a:xfrm>
            <a:off x="5667519" y="5043496"/>
            <a:ext cx="522294" cy="5202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96EF67-A1E0-4482-98A0-53C61C75A3FC}"/>
              </a:ext>
            </a:extLst>
          </p:cNvPr>
          <p:cNvSpPr/>
          <p:nvPr/>
        </p:nvSpPr>
        <p:spPr>
          <a:xfrm>
            <a:off x="6848457" y="5034775"/>
            <a:ext cx="522294" cy="520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BD71454-8A5B-43CF-BBFF-E033D535A736}"/>
              </a:ext>
            </a:extLst>
          </p:cNvPr>
          <p:cNvSpPr/>
          <p:nvPr/>
        </p:nvSpPr>
        <p:spPr>
          <a:xfrm>
            <a:off x="8025796" y="5040763"/>
            <a:ext cx="522294" cy="520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7DE140-0670-486D-8F25-2D57D066CE1D}"/>
              </a:ext>
            </a:extLst>
          </p:cNvPr>
          <p:cNvSpPr/>
          <p:nvPr/>
        </p:nvSpPr>
        <p:spPr>
          <a:xfrm>
            <a:off x="4490179" y="5034775"/>
            <a:ext cx="522294" cy="520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329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316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 Theme</vt:lpstr>
      <vt:lpstr>Athenian Democracy</vt:lpstr>
      <vt:lpstr>PowerPoint Presentation</vt:lpstr>
      <vt:lpstr>Sortition (The Kleroterion)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Political Cultures in Ancient Greece</dc:title>
  <dc:creator>Kevin Burns</dc:creator>
  <cp:lastModifiedBy>Seamus O'Sullivan</cp:lastModifiedBy>
  <cp:revision>4</cp:revision>
  <dcterms:created xsi:type="dcterms:W3CDTF">2018-09-27T13:34:41Z</dcterms:created>
  <dcterms:modified xsi:type="dcterms:W3CDTF">2021-02-19T18:47:58Z</dcterms:modified>
</cp:coreProperties>
</file>