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C52285-A716-4520-98AA-0804CEB8A963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21E84-B97C-4716-A467-A7235B77B3E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 smtClean="0"/>
              <a:t>Bellerophon</a:t>
            </a:r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err="1" smtClean="0"/>
              <a:t>Bellerophon</a:t>
            </a:r>
            <a:r>
              <a:rPr lang="en-IE" dirty="0" smtClean="0"/>
              <a:t> was the grandson of </a:t>
            </a:r>
            <a:r>
              <a:rPr lang="en-IE" dirty="0"/>
              <a:t>S</a:t>
            </a:r>
            <a:r>
              <a:rPr lang="en-IE" dirty="0" smtClean="0"/>
              <a:t>isyphus.</a:t>
            </a:r>
          </a:p>
          <a:p>
            <a:r>
              <a:rPr lang="en-IE" dirty="0" smtClean="0"/>
              <a:t>He was wrongly accused of trying to seduce the wife of king Proteus of Argos.</a:t>
            </a:r>
          </a:p>
          <a:p>
            <a:r>
              <a:rPr lang="en-IE" dirty="0" smtClean="0"/>
              <a:t>Angrily Proteus sent </a:t>
            </a:r>
            <a:r>
              <a:rPr lang="en-IE" dirty="0" err="1" smtClean="0"/>
              <a:t>Bellerophon</a:t>
            </a:r>
            <a:r>
              <a:rPr lang="en-IE" dirty="0" smtClean="0"/>
              <a:t> from his court with a letter to the king of Lycia.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The letter asked the king of Lycia to kill the person who brought it but he did not want to offend the furies by killing a guest.</a:t>
            </a:r>
          </a:p>
          <a:p>
            <a:r>
              <a:rPr lang="en-IE" dirty="0" smtClean="0"/>
              <a:t>Instead, he asked </a:t>
            </a:r>
            <a:r>
              <a:rPr lang="en-IE" dirty="0" err="1" smtClean="0"/>
              <a:t>Bellerophon</a:t>
            </a:r>
            <a:r>
              <a:rPr lang="en-IE" dirty="0" smtClean="0"/>
              <a:t> to kill the beast called Chimera to pay for his hospitality.</a:t>
            </a:r>
          </a:p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1296144"/>
          </a:xfrm>
        </p:spPr>
        <p:txBody>
          <a:bodyPr/>
          <a:lstStyle/>
          <a:p>
            <a:r>
              <a:rPr lang="en-IE" dirty="0" smtClean="0"/>
              <a:t>The Chimera was a fire-breathing monster with the head of a lion, the body of a goat and a serpents tail.</a:t>
            </a:r>
          </a:p>
          <a:p>
            <a:r>
              <a:rPr lang="en-IE" dirty="0" smtClean="0"/>
              <a:t>The king was sure </a:t>
            </a:r>
            <a:r>
              <a:rPr lang="en-IE" dirty="0" err="1" smtClean="0"/>
              <a:t>Bellerophon</a:t>
            </a:r>
            <a:r>
              <a:rPr lang="en-IE" dirty="0" smtClean="0"/>
              <a:t> would fail and be killed.</a:t>
            </a:r>
            <a:endParaRPr lang="en-I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1"/>
            <a:ext cx="6192688" cy="42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1368152"/>
          </a:xfrm>
        </p:spPr>
        <p:txBody>
          <a:bodyPr/>
          <a:lstStyle/>
          <a:p>
            <a:r>
              <a:rPr lang="en-IE" dirty="0" err="1" smtClean="0"/>
              <a:t>Athene</a:t>
            </a:r>
            <a:r>
              <a:rPr lang="en-IE" dirty="0" smtClean="0"/>
              <a:t> decided to help </a:t>
            </a:r>
            <a:r>
              <a:rPr lang="en-IE" dirty="0" err="1" smtClean="0"/>
              <a:t>Bellerophon</a:t>
            </a:r>
            <a:r>
              <a:rPr lang="en-IE" dirty="0" smtClean="0"/>
              <a:t>.</a:t>
            </a:r>
          </a:p>
          <a:p>
            <a:r>
              <a:rPr lang="en-IE" dirty="0" smtClean="0"/>
              <a:t>She lent him her winged horse, Pegasus, and he flew over </a:t>
            </a:r>
            <a:r>
              <a:rPr lang="en-IE" dirty="0" err="1" smtClean="0"/>
              <a:t>Chimaera</a:t>
            </a:r>
            <a:r>
              <a:rPr lang="en-IE" dirty="0" smtClean="0"/>
              <a:t> and plunged his spear down its throat.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042" y="3573016"/>
            <a:ext cx="418795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8025"/>
            <a:ext cx="4930627" cy="33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2016224"/>
          </a:xfrm>
        </p:spPr>
        <p:txBody>
          <a:bodyPr>
            <a:normAutofit lnSpcReduction="10000"/>
          </a:bodyPr>
          <a:lstStyle/>
          <a:p>
            <a:r>
              <a:rPr lang="en-IE" dirty="0" err="1" smtClean="0"/>
              <a:t>Bellerophon</a:t>
            </a:r>
            <a:r>
              <a:rPr lang="en-IE" dirty="0" smtClean="0"/>
              <a:t> then helped the king by flying above his enemies and pelting them with rocks.</a:t>
            </a:r>
          </a:p>
          <a:p>
            <a:r>
              <a:rPr lang="en-IE" dirty="0" smtClean="0"/>
              <a:t>The King could not believe the hero deserved to die after this and they became friends. </a:t>
            </a:r>
          </a:p>
          <a:p>
            <a:r>
              <a:rPr lang="en-IE" dirty="0" err="1" smtClean="0"/>
              <a:t>Bellerophon</a:t>
            </a:r>
            <a:r>
              <a:rPr lang="en-IE" dirty="0" smtClean="0"/>
              <a:t> even married his daughter.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22981"/>
            <a:ext cx="5040560" cy="363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After a while </a:t>
            </a:r>
            <a:r>
              <a:rPr lang="en-IE" dirty="0" err="1" smtClean="0"/>
              <a:t>Bellerophon</a:t>
            </a:r>
            <a:r>
              <a:rPr lang="en-IE" dirty="0" smtClean="0"/>
              <a:t> became too proud.</a:t>
            </a:r>
          </a:p>
          <a:p>
            <a:r>
              <a:rPr lang="en-IE" dirty="0" smtClean="0"/>
              <a:t>He tried to fly to Olympus on Pegasus.</a:t>
            </a:r>
          </a:p>
          <a:p>
            <a:r>
              <a:rPr lang="en-IE" dirty="0" smtClean="0"/>
              <a:t>No human was allowed in the home of the gods without an invitation, so </a:t>
            </a:r>
            <a:r>
              <a:rPr lang="en-IE" dirty="0" err="1" smtClean="0"/>
              <a:t>Bellerophon</a:t>
            </a:r>
            <a:r>
              <a:rPr lang="en-IE" dirty="0" smtClean="0"/>
              <a:t> had to be punished.</a:t>
            </a:r>
          </a:p>
          <a:p>
            <a:r>
              <a:rPr lang="en-IE" dirty="0" smtClean="0"/>
              <a:t>Zeus sent a fly that drove Pegasus wild.</a:t>
            </a:r>
          </a:p>
          <a:p>
            <a:r>
              <a:rPr lang="en-IE" dirty="0" smtClean="0"/>
              <a:t>The hero was thrown from his back and landed in a thorn bush.</a:t>
            </a:r>
          </a:p>
          <a:p>
            <a:r>
              <a:rPr lang="en-IE" dirty="0" smtClean="0"/>
              <a:t>He was blinded and lamed, ending his life homeless and alone.  </a:t>
            </a:r>
            <a:endParaRPr lang="en-I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EA3E95-D495-4B12-A179-9577F223E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EE746C-62A9-489E-A855-495C2D2A1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8ACB69-C2CD-4897-995F-2402B64D67B0}">
  <ds:schemaRefs>
    <ds:schemaRef ds:uri="http://purl.org/dc/elements/1.1/"/>
    <ds:schemaRef ds:uri="http://schemas.microsoft.com/office/2006/metadata/properties"/>
    <ds:schemaRef ds:uri="cb5eaccf-a245-42c2-b35a-2f5906cd0fb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994e2ca-6e66-4cfb-89b9-1548a5955a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260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Oriel</vt:lpstr>
      <vt:lpstr>Bellerophon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Bellerophon</dc:title>
  <dc:creator>Andrew</dc:creator>
  <cp:lastModifiedBy>Seamus O'Sullivan</cp:lastModifiedBy>
  <cp:revision>8</cp:revision>
  <dcterms:created xsi:type="dcterms:W3CDTF">2010-10-27T12:25:15Z</dcterms:created>
  <dcterms:modified xsi:type="dcterms:W3CDTF">2020-12-15T14:20:48Z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