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1CBEB4-FD52-463B-9F1A-7469A596B65A}" type="datetimeFigureOut">
              <a:rPr lang="en-IE" smtClean="0"/>
              <a:t>15/12/2020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CF58D2-1F49-4AF0-B427-B90B970C1ECF}" type="slidenum">
              <a:rPr lang="en-IE" smtClean="0"/>
              <a:t>‹#›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Olympus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Home of the Gods</a:t>
            </a:r>
            <a:endParaRPr lang="en-I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r>
              <a:rPr lang="en-IE" dirty="0" smtClean="0"/>
              <a:t>Olympus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686800" cy="4942149"/>
          </a:xfrm>
        </p:spPr>
        <p:txBody>
          <a:bodyPr>
            <a:normAutofit/>
          </a:bodyPr>
          <a:lstStyle/>
          <a:p>
            <a:r>
              <a:rPr lang="en-IE" dirty="0" smtClean="0"/>
              <a:t>The home of the gods was the peak of Mount Olympus.</a:t>
            </a:r>
          </a:p>
          <a:p>
            <a:r>
              <a:rPr lang="en-IE" dirty="0" smtClean="0"/>
              <a:t>There is a real mountain in the north of Greece called Mount Olympus. It probably seemed very high and remote to most of the ancient Greeks and therefore a likely place for the Gods to live.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4038600" cy="283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47625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4705"/>
            <a:ext cx="8686800" cy="2880319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Gradually, Olympus was associated less with the mountain and became an imaginary place high above the earth.</a:t>
            </a:r>
          </a:p>
          <a:p>
            <a:r>
              <a:rPr lang="en-IE" dirty="0" smtClean="0"/>
              <a:t>The gods lived here like a family.</a:t>
            </a:r>
          </a:p>
          <a:p>
            <a:r>
              <a:rPr lang="en-IE" dirty="0" smtClean="0"/>
              <a:t>Zeus married his sister, Hera, and they ruled as King and Queen.</a:t>
            </a:r>
          </a:p>
          <a:p>
            <a:r>
              <a:rPr lang="en-IE" dirty="0" smtClean="0"/>
              <a:t>No-one but the gods could visit Olympus, except by special invitation.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39"/>
            <a:ext cx="4644008" cy="305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64400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E29FC2F614C4F8CCA38E47616219B" ma:contentTypeVersion="13" ma:contentTypeDescription="Create a new document." ma:contentTypeScope="" ma:versionID="e70e6206889af6f3f6f6022be6118ce4">
  <xsd:schema xmlns:xsd="http://www.w3.org/2001/XMLSchema" xmlns:xs="http://www.w3.org/2001/XMLSchema" xmlns:p="http://schemas.microsoft.com/office/2006/metadata/properties" xmlns:ns3="e994e2ca-6e66-4cfb-89b9-1548a5955a3d" xmlns:ns4="cb5eaccf-a245-42c2-b35a-2f5906cd0fb6" targetNamespace="http://schemas.microsoft.com/office/2006/metadata/properties" ma:root="true" ma:fieldsID="6200e3c317e2ac245743f6d767db57c1" ns3:_="" ns4:_="">
    <xsd:import namespace="e994e2ca-6e66-4cfb-89b9-1548a5955a3d"/>
    <xsd:import namespace="cb5eaccf-a245-42c2-b35a-2f5906cd0f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4e2ca-6e66-4cfb-89b9-1548a5955a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eaccf-a245-42c2-b35a-2f5906cd0f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E068DC-9056-403C-BB3A-A5EDD52A3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4e2ca-6e66-4cfb-89b9-1548a5955a3d"/>
    <ds:schemaRef ds:uri="cb5eaccf-a245-42c2-b35a-2f5906cd0f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373BA0-CBEC-43BC-AF8E-609B02EA8B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858FB1-87E6-428A-845F-2EAE73E8F9F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b5eaccf-a245-42c2-b35a-2f5906cd0fb6"/>
    <ds:schemaRef ds:uri="e994e2ca-6e66-4cfb-89b9-1548a5955a3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111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Constantia</vt:lpstr>
      <vt:lpstr>Wingdings 2</vt:lpstr>
      <vt:lpstr>Flow</vt:lpstr>
      <vt:lpstr>Olympus</vt:lpstr>
      <vt:lpstr>Olympus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Olympus</dc:title>
  <dc:creator>Andrew</dc:creator>
  <cp:lastModifiedBy>Seamus O'Sullivan</cp:lastModifiedBy>
  <cp:revision>6</cp:revision>
  <dcterms:created xsi:type="dcterms:W3CDTF">2010-08-23T14:41:11Z</dcterms:created>
  <dcterms:modified xsi:type="dcterms:W3CDTF">2020-12-15T14:06:02Z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0x010100802E29FC2F614C4F8CCA38E47616219B</vt:lpwstr>
  </property>
</Properties>
</file>