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0" r:id="rId6"/>
    <p:sldId id="259" r:id="rId7"/>
    <p:sldId id="258" r:id="rId8"/>
    <p:sldId id="257" r:id="rId9"/>
    <p:sldId id="261" r:id="rId10"/>
    <p:sldId id="262" r:id="rId11"/>
  </p:sldIdLst>
  <p:sldSz cx="9144000" cy="6858000" type="screen4x3"/>
  <p:notesSz cx="6858000" cy="9144000"/>
  <p:defaultTextStyle>
    <a:defPPr>
      <a:defRPr lang="en-I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5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I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I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I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424C00-AB34-46F5-9AEF-16C0B85AE3D3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0653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CF19B-7375-4AB3-ACA6-4AE8277F13A2}" type="slidenum">
              <a:rPr lang="en-IE"/>
              <a:pPr/>
              <a:t>1</a:t>
            </a:fld>
            <a:endParaRPr lang="en-IE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IE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IE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E884FD-DBF4-4BCD-AD51-A7C82C36F041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109B0-A71D-401B-8BEF-0696CA9A6E77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968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34561-795E-4623-A72C-C16004E7B12A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624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90EF4-8BC2-4F3C-B878-F86D57EA5970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403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9A169-3D73-43C7-8A69-34EB5E4CFF18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478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DD9BF-1025-4355-BF32-54DE907FA10F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061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AF0D7-925E-4D01-B5C4-95313452FF7E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353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640BE-F322-41E4-BCDE-1E1C15E08762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138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CD247-40C4-4C8E-9E9B-2B9BC5F4C966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593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7E542-5739-4297-9EA2-2F55696F6E88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825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8B06-788B-46D7-9E11-477BC837EC27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173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BC8CDA36-E3BA-490D-8EF0-05AC2A00186A}" type="slidenum">
              <a:rPr lang="en-IE"/>
              <a:pPr/>
              <a:t>‹#›</a:t>
            </a:fld>
            <a:endParaRPr lang="en-I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Prometheus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Helper of Mankind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1386"/>
            <a:ext cx="7200800" cy="626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0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2"/>
            <a:ext cx="9144000" cy="671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6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37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4763"/>
            <a:ext cx="6696744" cy="619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79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84990"/>
            <a:ext cx="7164288" cy="667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65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97074" cy="623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08890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Bas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E29FC2F614C4F8CCA38E47616219B" ma:contentTypeVersion="13" ma:contentTypeDescription="Create a new document." ma:contentTypeScope="" ma:versionID="e70e6206889af6f3f6f6022be6118ce4">
  <xsd:schema xmlns:xsd="http://www.w3.org/2001/XMLSchema" xmlns:xs="http://www.w3.org/2001/XMLSchema" xmlns:p="http://schemas.microsoft.com/office/2006/metadata/properties" xmlns:ns3="e994e2ca-6e66-4cfb-89b9-1548a5955a3d" xmlns:ns4="cb5eaccf-a245-42c2-b35a-2f5906cd0fb6" targetNamespace="http://schemas.microsoft.com/office/2006/metadata/properties" ma:root="true" ma:fieldsID="6200e3c317e2ac245743f6d767db57c1" ns3:_="" ns4:_="">
    <xsd:import namespace="e994e2ca-6e66-4cfb-89b9-1548a5955a3d"/>
    <xsd:import namespace="cb5eaccf-a245-42c2-b35a-2f5906cd0f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4e2ca-6e66-4cfb-89b9-1548a5955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eaccf-a245-42c2-b35a-2f5906cd0fb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6612C8-320B-46DF-901D-074EADC62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94e2ca-6e66-4cfb-89b9-1548a5955a3d"/>
    <ds:schemaRef ds:uri="cb5eaccf-a245-42c2-b35a-2f5906cd0f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6E1450-B893-4845-8189-9CB2337B7D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54B4A5-CD69-4FD2-9C22-2FB73E3DEDE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b5eaccf-a245-42c2-b35a-2f5906cd0fb6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994e2ca-6e66-4cfb-89b9-1548a5955a3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 Base</Template>
  <TotalTime>13</TotalTime>
  <Words>5</Words>
  <Application>Microsoft Office PowerPoint</Application>
  <PresentationFormat>On-screen Show (4:3)</PresentationFormat>
  <Paragraphs>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Palatino Linotype</vt:lpstr>
      <vt:lpstr>Slide Base</vt:lpstr>
      <vt:lpstr>Prometheus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Prometheus</dc:title>
  <dc:creator>skowza</dc:creator>
  <cp:lastModifiedBy>Seamus O'Sullivan</cp:lastModifiedBy>
  <cp:revision>3</cp:revision>
  <dcterms:created xsi:type="dcterms:W3CDTF">2011-10-13T10:54:00Z</dcterms:created>
  <dcterms:modified xsi:type="dcterms:W3CDTF">2020-12-15T14:24:38Z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TC011594391033</vt:lpwstr>
  </property>
  <property fmtid="{D5CDD505-2E9C-101B-9397-08002B2CF9AE}" pid="3" name="ContentTypeId">
    <vt:lpwstr>0x010100802E29FC2F614C4F8CCA38E47616219B</vt:lpwstr>
  </property>
</Properties>
</file>